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8" r:id="rId1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9966FF"/>
    <a:srgbClr val="660066"/>
    <a:srgbClr val="660033"/>
    <a:srgbClr val="800080"/>
    <a:srgbClr val="99CC00"/>
    <a:srgbClr val="66FF99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emf"/><Relationship Id="rId1" Type="http://schemas.openxmlformats.org/officeDocument/2006/relationships/image" Target="../media/image58.wmf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drawings/_rels/vmlDrawing1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emf"/><Relationship Id="rId2" Type="http://schemas.openxmlformats.org/officeDocument/2006/relationships/image" Target="../media/image730.emf"/><Relationship Id="rId1" Type="http://schemas.openxmlformats.org/officeDocument/2006/relationships/image" Target="../media/image729.wmf"/></Relationships>
</file>

<file path=ppt/drawings/_rels/vmlDrawing1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wmf"/><Relationship Id="rId7" Type="http://schemas.openxmlformats.org/officeDocument/2006/relationships/image" Target="../media/image737.wmf"/><Relationship Id="rId2" Type="http://schemas.openxmlformats.org/officeDocument/2006/relationships/image" Target="../media/image733.emf"/><Relationship Id="rId1" Type="http://schemas.openxmlformats.org/officeDocument/2006/relationships/image" Target="../media/image154.png"/><Relationship Id="rId6" Type="http://schemas.openxmlformats.org/officeDocument/2006/relationships/image" Target="../media/image736.emf"/><Relationship Id="rId5" Type="http://schemas.openxmlformats.org/officeDocument/2006/relationships/image" Target="../media/image735.emf"/><Relationship Id="rId4" Type="http://schemas.openxmlformats.org/officeDocument/2006/relationships/image" Target="../media/image274.png"/></Relationships>
</file>

<file path=ppt/drawings/_rels/vmlDrawing10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5.emf"/><Relationship Id="rId3" Type="http://schemas.openxmlformats.org/officeDocument/2006/relationships/image" Target="../media/image740.wmf"/><Relationship Id="rId7" Type="http://schemas.openxmlformats.org/officeDocument/2006/relationships/image" Target="../media/image744.emf"/><Relationship Id="rId2" Type="http://schemas.openxmlformats.org/officeDocument/2006/relationships/image" Target="../media/image739.wmf"/><Relationship Id="rId1" Type="http://schemas.openxmlformats.org/officeDocument/2006/relationships/image" Target="../media/image738.emf"/><Relationship Id="rId6" Type="http://schemas.openxmlformats.org/officeDocument/2006/relationships/image" Target="../media/image743.emf"/><Relationship Id="rId11" Type="http://schemas.openxmlformats.org/officeDocument/2006/relationships/image" Target="../media/image748.emf"/><Relationship Id="rId5" Type="http://schemas.openxmlformats.org/officeDocument/2006/relationships/image" Target="../media/image742.wmf"/><Relationship Id="rId10" Type="http://schemas.openxmlformats.org/officeDocument/2006/relationships/image" Target="../media/image747.emf"/><Relationship Id="rId4" Type="http://schemas.openxmlformats.org/officeDocument/2006/relationships/image" Target="../media/image741.emf"/><Relationship Id="rId9" Type="http://schemas.openxmlformats.org/officeDocument/2006/relationships/image" Target="../media/image746.emf"/></Relationships>
</file>

<file path=ppt/drawings/_rels/vmlDrawing10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4.wmf"/><Relationship Id="rId3" Type="http://schemas.openxmlformats.org/officeDocument/2006/relationships/image" Target="../media/image750.emf"/><Relationship Id="rId7" Type="http://schemas.openxmlformats.org/officeDocument/2006/relationships/image" Target="../media/image753.wmf"/><Relationship Id="rId2" Type="http://schemas.openxmlformats.org/officeDocument/2006/relationships/image" Target="../media/image749.emf"/><Relationship Id="rId1" Type="http://schemas.openxmlformats.org/officeDocument/2006/relationships/image" Target="../media/image154.png"/><Relationship Id="rId6" Type="http://schemas.openxmlformats.org/officeDocument/2006/relationships/image" Target="../media/image515.wmf"/><Relationship Id="rId5" Type="http://schemas.openxmlformats.org/officeDocument/2006/relationships/image" Target="../media/image752.emf"/><Relationship Id="rId10" Type="http://schemas.openxmlformats.org/officeDocument/2006/relationships/image" Target="../media/image756.wmf"/><Relationship Id="rId4" Type="http://schemas.openxmlformats.org/officeDocument/2006/relationships/image" Target="../media/image751.wmf"/><Relationship Id="rId9" Type="http://schemas.openxmlformats.org/officeDocument/2006/relationships/image" Target="../media/image755.wmf"/></Relationships>
</file>

<file path=ppt/drawings/_rels/vmlDrawing1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wmf"/><Relationship Id="rId2" Type="http://schemas.openxmlformats.org/officeDocument/2006/relationships/image" Target="../media/image758.wmf"/><Relationship Id="rId1" Type="http://schemas.openxmlformats.org/officeDocument/2006/relationships/image" Target="../media/image757.wmf"/><Relationship Id="rId5" Type="http://schemas.openxmlformats.org/officeDocument/2006/relationships/image" Target="../media/image761.wmf"/><Relationship Id="rId4" Type="http://schemas.openxmlformats.org/officeDocument/2006/relationships/image" Target="../media/image760.wmf"/></Relationships>
</file>

<file path=ppt/drawings/_rels/vmlDrawing10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8.wmf"/><Relationship Id="rId3" Type="http://schemas.openxmlformats.org/officeDocument/2006/relationships/image" Target="../media/image763.emf"/><Relationship Id="rId7" Type="http://schemas.openxmlformats.org/officeDocument/2006/relationships/image" Target="../media/image767.wmf"/><Relationship Id="rId2" Type="http://schemas.openxmlformats.org/officeDocument/2006/relationships/image" Target="../media/image576.wmf"/><Relationship Id="rId1" Type="http://schemas.openxmlformats.org/officeDocument/2006/relationships/image" Target="../media/image762.wmf"/><Relationship Id="rId6" Type="http://schemas.openxmlformats.org/officeDocument/2006/relationships/image" Target="../media/image766.emf"/><Relationship Id="rId11" Type="http://schemas.openxmlformats.org/officeDocument/2006/relationships/image" Target="../media/image771.emf"/><Relationship Id="rId5" Type="http://schemas.openxmlformats.org/officeDocument/2006/relationships/image" Target="../media/image765.emf"/><Relationship Id="rId10" Type="http://schemas.openxmlformats.org/officeDocument/2006/relationships/image" Target="../media/image770.emf"/><Relationship Id="rId4" Type="http://schemas.openxmlformats.org/officeDocument/2006/relationships/image" Target="../media/image764.wmf"/><Relationship Id="rId9" Type="http://schemas.openxmlformats.org/officeDocument/2006/relationships/image" Target="../media/image769.emf"/></Relationships>
</file>

<file path=ppt/drawings/_rels/vmlDrawing10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9.wmf"/><Relationship Id="rId3" Type="http://schemas.openxmlformats.org/officeDocument/2006/relationships/image" Target="../media/image774.wmf"/><Relationship Id="rId7" Type="http://schemas.openxmlformats.org/officeDocument/2006/relationships/image" Target="../media/image778.wmf"/><Relationship Id="rId2" Type="http://schemas.openxmlformats.org/officeDocument/2006/relationships/image" Target="../media/image773.wmf"/><Relationship Id="rId1" Type="http://schemas.openxmlformats.org/officeDocument/2006/relationships/image" Target="../media/image772.wmf"/><Relationship Id="rId6" Type="http://schemas.openxmlformats.org/officeDocument/2006/relationships/image" Target="../media/image777.wmf"/><Relationship Id="rId5" Type="http://schemas.openxmlformats.org/officeDocument/2006/relationships/image" Target="../media/image776.wmf"/><Relationship Id="rId10" Type="http://schemas.openxmlformats.org/officeDocument/2006/relationships/image" Target="../media/image781.wmf"/><Relationship Id="rId4" Type="http://schemas.openxmlformats.org/officeDocument/2006/relationships/image" Target="../media/image775.wmf"/><Relationship Id="rId9" Type="http://schemas.openxmlformats.org/officeDocument/2006/relationships/image" Target="../media/image780.wmf"/></Relationships>
</file>

<file path=ppt/drawings/_rels/vmlDrawing10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wmf"/><Relationship Id="rId3" Type="http://schemas.openxmlformats.org/officeDocument/2006/relationships/image" Target="../media/image784.wmf"/><Relationship Id="rId7" Type="http://schemas.openxmlformats.org/officeDocument/2006/relationships/image" Target="../media/image788.wmf"/><Relationship Id="rId2" Type="http://schemas.openxmlformats.org/officeDocument/2006/relationships/image" Target="../media/image783.wmf"/><Relationship Id="rId1" Type="http://schemas.openxmlformats.org/officeDocument/2006/relationships/image" Target="../media/image782.wmf"/><Relationship Id="rId6" Type="http://schemas.openxmlformats.org/officeDocument/2006/relationships/image" Target="../media/image787.wmf"/><Relationship Id="rId5" Type="http://schemas.openxmlformats.org/officeDocument/2006/relationships/image" Target="../media/image786.wmf"/><Relationship Id="rId4" Type="http://schemas.openxmlformats.org/officeDocument/2006/relationships/image" Target="../media/image785.wmf"/></Relationships>
</file>

<file path=ppt/drawings/_rels/vmlDrawing1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wmf"/><Relationship Id="rId2" Type="http://schemas.openxmlformats.org/officeDocument/2006/relationships/image" Target="../media/image792.wmf"/><Relationship Id="rId1" Type="http://schemas.openxmlformats.org/officeDocument/2006/relationships/image" Target="../media/image791.wmf"/><Relationship Id="rId5" Type="http://schemas.openxmlformats.org/officeDocument/2006/relationships/image" Target="../media/image795.wmf"/><Relationship Id="rId4" Type="http://schemas.openxmlformats.org/officeDocument/2006/relationships/image" Target="../media/image794.wmf"/></Relationships>
</file>

<file path=ppt/drawings/_rels/vmlDrawing10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3.wmf"/><Relationship Id="rId3" Type="http://schemas.openxmlformats.org/officeDocument/2006/relationships/image" Target="../media/image798.wmf"/><Relationship Id="rId7" Type="http://schemas.openxmlformats.org/officeDocument/2006/relationships/image" Target="../media/image802.emf"/><Relationship Id="rId2" Type="http://schemas.openxmlformats.org/officeDocument/2006/relationships/image" Target="../media/image797.wmf"/><Relationship Id="rId1" Type="http://schemas.openxmlformats.org/officeDocument/2006/relationships/image" Target="../media/image796.emf"/><Relationship Id="rId6" Type="http://schemas.openxmlformats.org/officeDocument/2006/relationships/image" Target="../media/image801.emf"/><Relationship Id="rId5" Type="http://schemas.openxmlformats.org/officeDocument/2006/relationships/image" Target="../media/image800.emf"/><Relationship Id="rId10" Type="http://schemas.openxmlformats.org/officeDocument/2006/relationships/image" Target="../media/image805.wmf"/><Relationship Id="rId4" Type="http://schemas.openxmlformats.org/officeDocument/2006/relationships/image" Target="../media/image799.wmf"/><Relationship Id="rId9" Type="http://schemas.openxmlformats.org/officeDocument/2006/relationships/image" Target="../media/image804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18" Type="http://schemas.openxmlformats.org/officeDocument/2006/relationships/image" Target="../media/image81.emf"/><Relationship Id="rId3" Type="http://schemas.openxmlformats.org/officeDocument/2006/relationships/image" Target="../media/image66.emf"/><Relationship Id="rId21" Type="http://schemas.openxmlformats.org/officeDocument/2006/relationships/image" Target="../media/image84.w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17" Type="http://schemas.openxmlformats.org/officeDocument/2006/relationships/image" Target="../media/image80.emf"/><Relationship Id="rId2" Type="http://schemas.openxmlformats.org/officeDocument/2006/relationships/image" Target="../media/image65.emf"/><Relationship Id="rId16" Type="http://schemas.openxmlformats.org/officeDocument/2006/relationships/image" Target="../media/image79.emf"/><Relationship Id="rId20" Type="http://schemas.openxmlformats.org/officeDocument/2006/relationships/image" Target="../media/image83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24" Type="http://schemas.openxmlformats.org/officeDocument/2006/relationships/image" Target="../media/image87.emf"/><Relationship Id="rId5" Type="http://schemas.openxmlformats.org/officeDocument/2006/relationships/image" Target="../media/image68.emf"/><Relationship Id="rId15" Type="http://schemas.openxmlformats.org/officeDocument/2006/relationships/image" Target="../media/image78.emf"/><Relationship Id="rId23" Type="http://schemas.openxmlformats.org/officeDocument/2006/relationships/image" Target="../media/image86.wmf"/><Relationship Id="rId10" Type="http://schemas.openxmlformats.org/officeDocument/2006/relationships/image" Target="../media/image73.emf"/><Relationship Id="rId19" Type="http://schemas.openxmlformats.org/officeDocument/2006/relationships/image" Target="../media/image82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Relationship Id="rId14" Type="http://schemas.openxmlformats.org/officeDocument/2006/relationships/image" Target="../media/image77.emf"/><Relationship Id="rId22" Type="http://schemas.openxmlformats.org/officeDocument/2006/relationships/image" Target="../media/image85.emf"/></Relationships>
</file>

<file path=ppt/drawings/_rels/vmlDrawing1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emf"/><Relationship Id="rId7" Type="http://schemas.openxmlformats.org/officeDocument/2006/relationships/image" Target="../media/image813.wmf"/><Relationship Id="rId2" Type="http://schemas.openxmlformats.org/officeDocument/2006/relationships/image" Target="../media/image808.emf"/><Relationship Id="rId1" Type="http://schemas.openxmlformats.org/officeDocument/2006/relationships/image" Target="../media/image807.wmf"/><Relationship Id="rId6" Type="http://schemas.openxmlformats.org/officeDocument/2006/relationships/image" Target="../media/image812.emf"/><Relationship Id="rId5" Type="http://schemas.openxmlformats.org/officeDocument/2006/relationships/image" Target="../media/image811.wmf"/><Relationship Id="rId4" Type="http://schemas.openxmlformats.org/officeDocument/2006/relationships/image" Target="../media/image810.w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wmf"/><Relationship Id="rId7" Type="http://schemas.openxmlformats.org/officeDocument/2006/relationships/image" Target="../media/image820.emf"/><Relationship Id="rId2" Type="http://schemas.openxmlformats.org/officeDocument/2006/relationships/image" Target="../media/image815.wmf"/><Relationship Id="rId1" Type="http://schemas.openxmlformats.org/officeDocument/2006/relationships/image" Target="../media/image814.emf"/><Relationship Id="rId6" Type="http://schemas.openxmlformats.org/officeDocument/2006/relationships/image" Target="../media/image819.emf"/><Relationship Id="rId5" Type="http://schemas.openxmlformats.org/officeDocument/2006/relationships/image" Target="../media/image818.emf"/><Relationship Id="rId4" Type="http://schemas.openxmlformats.org/officeDocument/2006/relationships/image" Target="../media/image817.emf"/></Relationships>
</file>

<file path=ppt/drawings/_rels/vmlDrawing1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5.wmf"/><Relationship Id="rId13" Type="http://schemas.openxmlformats.org/officeDocument/2006/relationships/image" Target="../media/image831.emf"/><Relationship Id="rId3" Type="http://schemas.openxmlformats.org/officeDocument/2006/relationships/image" Target="../media/image576.wmf"/><Relationship Id="rId7" Type="http://schemas.openxmlformats.org/officeDocument/2006/relationships/image" Target="../media/image826.wmf"/><Relationship Id="rId12" Type="http://schemas.openxmlformats.org/officeDocument/2006/relationships/image" Target="../media/image830.emf"/><Relationship Id="rId2" Type="http://schemas.openxmlformats.org/officeDocument/2006/relationships/image" Target="../media/image822.wmf"/><Relationship Id="rId1" Type="http://schemas.openxmlformats.org/officeDocument/2006/relationships/image" Target="../media/image821.wmf"/><Relationship Id="rId6" Type="http://schemas.openxmlformats.org/officeDocument/2006/relationships/image" Target="../media/image825.wmf"/><Relationship Id="rId11" Type="http://schemas.openxmlformats.org/officeDocument/2006/relationships/image" Target="../media/image829.wmf"/><Relationship Id="rId5" Type="http://schemas.openxmlformats.org/officeDocument/2006/relationships/image" Target="../media/image824.wmf"/><Relationship Id="rId15" Type="http://schemas.openxmlformats.org/officeDocument/2006/relationships/image" Target="../media/image833.emf"/><Relationship Id="rId10" Type="http://schemas.openxmlformats.org/officeDocument/2006/relationships/image" Target="../media/image828.wmf"/><Relationship Id="rId4" Type="http://schemas.openxmlformats.org/officeDocument/2006/relationships/image" Target="../media/image823.wmf"/><Relationship Id="rId9" Type="http://schemas.openxmlformats.org/officeDocument/2006/relationships/image" Target="../media/image827.wmf"/><Relationship Id="rId14" Type="http://schemas.openxmlformats.org/officeDocument/2006/relationships/image" Target="../media/image832.emf"/></Relationships>
</file>

<file path=ppt/drawings/_rels/vmlDrawing1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2.wmf"/><Relationship Id="rId3" Type="http://schemas.openxmlformats.org/officeDocument/2006/relationships/image" Target="../media/image837.wmf"/><Relationship Id="rId7" Type="http://schemas.openxmlformats.org/officeDocument/2006/relationships/image" Target="../media/image841.wmf"/><Relationship Id="rId2" Type="http://schemas.openxmlformats.org/officeDocument/2006/relationships/image" Target="../media/image836.wmf"/><Relationship Id="rId1" Type="http://schemas.openxmlformats.org/officeDocument/2006/relationships/image" Target="../media/image835.wmf"/><Relationship Id="rId6" Type="http://schemas.openxmlformats.org/officeDocument/2006/relationships/image" Target="../media/image840.wmf"/><Relationship Id="rId5" Type="http://schemas.openxmlformats.org/officeDocument/2006/relationships/image" Target="../media/image839.wmf"/><Relationship Id="rId4" Type="http://schemas.openxmlformats.org/officeDocument/2006/relationships/image" Target="../media/image838.wmf"/><Relationship Id="rId9" Type="http://schemas.openxmlformats.org/officeDocument/2006/relationships/image" Target="../media/image843.wmf"/></Relationships>
</file>

<file path=ppt/drawings/_rels/vmlDrawing1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emf"/><Relationship Id="rId3" Type="http://schemas.openxmlformats.org/officeDocument/2006/relationships/image" Target="../media/image846.emf"/><Relationship Id="rId7" Type="http://schemas.openxmlformats.org/officeDocument/2006/relationships/image" Target="../media/image850.emf"/><Relationship Id="rId2" Type="http://schemas.openxmlformats.org/officeDocument/2006/relationships/image" Target="../media/image845.emf"/><Relationship Id="rId1" Type="http://schemas.openxmlformats.org/officeDocument/2006/relationships/image" Target="../media/image844.emf"/><Relationship Id="rId6" Type="http://schemas.openxmlformats.org/officeDocument/2006/relationships/image" Target="../media/image849.emf"/><Relationship Id="rId5" Type="http://schemas.openxmlformats.org/officeDocument/2006/relationships/image" Target="../media/image848.emf"/><Relationship Id="rId4" Type="http://schemas.openxmlformats.org/officeDocument/2006/relationships/image" Target="../media/image847.emf"/><Relationship Id="rId9" Type="http://schemas.openxmlformats.org/officeDocument/2006/relationships/image" Target="../media/image852.emf"/></Relationships>
</file>

<file path=ppt/drawings/_rels/vmlDrawing1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2.emf"/><Relationship Id="rId3" Type="http://schemas.openxmlformats.org/officeDocument/2006/relationships/image" Target="../media/image857.emf"/><Relationship Id="rId7" Type="http://schemas.openxmlformats.org/officeDocument/2006/relationships/image" Target="../media/image861.emf"/><Relationship Id="rId2" Type="http://schemas.openxmlformats.org/officeDocument/2006/relationships/image" Target="../media/image856.wmf"/><Relationship Id="rId1" Type="http://schemas.openxmlformats.org/officeDocument/2006/relationships/image" Target="../media/image855.emf"/><Relationship Id="rId6" Type="http://schemas.openxmlformats.org/officeDocument/2006/relationships/image" Target="../media/image860.emf"/><Relationship Id="rId5" Type="http://schemas.openxmlformats.org/officeDocument/2006/relationships/image" Target="../media/image859.emf"/><Relationship Id="rId4" Type="http://schemas.openxmlformats.org/officeDocument/2006/relationships/image" Target="../media/image858.wmf"/></Relationships>
</file>

<file path=ppt/drawings/_rels/vmlDrawing1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wmf"/><Relationship Id="rId13" Type="http://schemas.openxmlformats.org/officeDocument/2006/relationships/image" Target="../media/image875.wmf"/><Relationship Id="rId3" Type="http://schemas.openxmlformats.org/officeDocument/2006/relationships/image" Target="../media/image865.emf"/><Relationship Id="rId7" Type="http://schemas.openxmlformats.org/officeDocument/2006/relationships/image" Target="../media/image869.wmf"/><Relationship Id="rId12" Type="http://schemas.openxmlformats.org/officeDocument/2006/relationships/image" Target="../media/image874.emf"/><Relationship Id="rId2" Type="http://schemas.openxmlformats.org/officeDocument/2006/relationships/image" Target="../media/image864.wmf"/><Relationship Id="rId1" Type="http://schemas.openxmlformats.org/officeDocument/2006/relationships/image" Target="../media/image863.wmf"/><Relationship Id="rId6" Type="http://schemas.openxmlformats.org/officeDocument/2006/relationships/image" Target="../media/image868.wmf"/><Relationship Id="rId11" Type="http://schemas.openxmlformats.org/officeDocument/2006/relationships/image" Target="../media/image873.wmf"/><Relationship Id="rId5" Type="http://schemas.openxmlformats.org/officeDocument/2006/relationships/image" Target="../media/image867.emf"/><Relationship Id="rId10" Type="http://schemas.openxmlformats.org/officeDocument/2006/relationships/image" Target="../media/image872.emf"/><Relationship Id="rId4" Type="http://schemas.openxmlformats.org/officeDocument/2006/relationships/image" Target="../media/image866.emf"/><Relationship Id="rId9" Type="http://schemas.openxmlformats.org/officeDocument/2006/relationships/image" Target="../media/image871.wmf"/></Relationships>
</file>

<file path=ppt/drawings/_rels/vmlDrawing1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8.wmf"/><Relationship Id="rId1" Type="http://schemas.openxmlformats.org/officeDocument/2006/relationships/image" Target="../media/image877.wmf"/></Relationships>
</file>

<file path=ppt/drawings/_rels/vmlDrawing1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wmf"/><Relationship Id="rId7" Type="http://schemas.openxmlformats.org/officeDocument/2006/relationships/image" Target="../media/image885.wmf"/><Relationship Id="rId2" Type="http://schemas.openxmlformats.org/officeDocument/2006/relationships/image" Target="../media/image880.wmf"/><Relationship Id="rId1" Type="http://schemas.openxmlformats.org/officeDocument/2006/relationships/image" Target="../media/image879.emf"/><Relationship Id="rId6" Type="http://schemas.openxmlformats.org/officeDocument/2006/relationships/image" Target="../media/image884.wmf"/><Relationship Id="rId5" Type="http://schemas.openxmlformats.org/officeDocument/2006/relationships/image" Target="../media/image883.wmf"/><Relationship Id="rId4" Type="http://schemas.openxmlformats.org/officeDocument/2006/relationships/image" Target="../media/image882.w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wmf"/><Relationship Id="rId2" Type="http://schemas.openxmlformats.org/officeDocument/2006/relationships/image" Target="../media/image887.emf"/><Relationship Id="rId1" Type="http://schemas.openxmlformats.org/officeDocument/2006/relationships/image" Target="../media/image886.wmf"/><Relationship Id="rId4" Type="http://schemas.openxmlformats.org/officeDocument/2006/relationships/image" Target="../media/image88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0.wmf"/><Relationship Id="rId7" Type="http://schemas.openxmlformats.org/officeDocument/2006/relationships/image" Target="../media/image94.wmf"/><Relationship Id="rId12" Type="http://schemas.openxmlformats.org/officeDocument/2006/relationships/image" Target="../media/image99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png"/><Relationship Id="rId11" Type="http://schemas.openxmlformats.org/officeDocument/2006/relationships/image" Target="../media/image98.wmf"/><Relationship Id="rId5" Type="http://schemas.openxmlformats.org/officeDocument/2006/relationships/image" Target="../media/image92.wmf"/><Relationship Id="rId10" Type="http://schemas.openxmlformats.org/officeDocument/2006/relationships/image" Target="../media/image97.wmf"/><Relationship Id="rId4" Type="http://schemas.openxmlformats.org/officeDocument/2006/relationships/image" Target="../media/image91.wmf"/><Relationship Id="rId9" Type="http://schemas.openxmlformats.org/officeDocument/2006/relationships/image" Target="../media/image96.wmf"/></Relationships>
</file>

<file path=ppt/drawings/_rels/vmlDrawing1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wmf"/><Relationship Id="rId2" Type="http://schemas.openxmlformats.org/officeDocument/2006/relationships/image" Target="../media/image891.wmf"/><Relationship Id="rId1" Type="http://schemas.openxmlformats.org/officeDocument/2006/relationships/image" Target="../media/image890.wmf"/><Relationship Id="rId4" Type="http://schemas.openxmlformats.org/officeDocument/2006/relationships/image" Target="../media/image893.wmf"/></Relationships>
</file>

<file path=ppt/drawings/_rels/vmlDrawing1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wmf"/><Relationship Id="rId2" Type="http://schemas.openxmlformats.org/officeDocument/2006/relationships/image" Target="../media/image895.wmf"/><Relationship Id="rId1" Type="http://schemas.openxmlformats.org/officeDocument/2006/relationships/image" Target="../media/image894.emf"/><Relationship Id="rId4" Type="http://schemas.openxmlformats.org/officeDocument/2006/relationships/image" Target="../media/image89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image" Target="../media/image109.wmf"/><Relationship Id="rId7" Type="http://schemas.openxmlformats.org/officeDocument/2006/relationships/image" Target="../media/image113.wmf"/><Relationship Id="rId2" Type="http://schemas.openxmlformats.org/officeDocument/2006/relationships/image" Target="../media/image108.wmf"/><Relationship Id="rId1" Type="http://schemas.openxmlformats.org/officeDocument/2006/relationships/image" Target="../media/image107.e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Relationship Id="rId9" Type="http://schemas.openxmlformats.org/officeDocument/2006/relationships/image" Target="../media/image115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1.emf"/><Relationship Id="rId11" Type="http://schemas.openxmlformats.org/officeDocument/2006/relationships/image" Target="../media/image126.wmf"/><Relationship Id="rId5" Type="http://schemas.openxmlformats.org/officeDocument/2006/relationships/image" Target="../media/image120.wmf"/><Relationship Id="rId10" Type="http://schemas.openxmlformats.org/officeDocument/2006/relationships/image" Target="../media/image125.wmf"/><Relationship Id="rId4" Type="http://schemas.openxmlformats.org/officeDocument/2006/relationships/image" Target="../media/image119.wmf"/><Relationship Id="rId9" Type="http://schemas.openxmlformats.org/officeDocument/2006/relationships/image" Target="../media/image124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wmf"/><Relationship Id="rId6" Type="http://schemas.openxmlformats.org/officeDocument/2006/relationships/image" Target="../media/image151.wmf"/><Relationship Id="rId5" Type="http://schemas.openxmlformats.org/officeDocument/2006/relationships/image" Target="../media/image150.wmf"/><Relationship Id="rId4" Type="http://schemas.openxmlformats.org/officeDocument/2006/relationships/image" Target="../media/image149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image" Target="../media/image156.emf"/><Relationship Id="rId7" Type="http://schemas.openxmlformats.org/officeDocument/2006/relationships/image" Target="../media/image160.emf"/><Relationship Id="rId2" Type="http://schemas.openxmlformats.org/officeDocument/2006/relationships/image" Target="../media/image155.emf"/><Relationship Id="rId1" Type="http://schemas.openxmlformats.org/officeDocument/2006/relationships/image" Target="../media/image154.png"/><Relationship Id="rId6" Type="http://schemas.openxmlformats.org/officeDocument/2006/relationships/image" Target="../media/image159.emf"/><Relationship Id="rId5" Type="http://schemas.openxmlformats.org/officeDocument/2006/relationships/image" Target="../media/image158.wmf"/><Relationship Id="rId4" Type="http://schemas.openxmlformats.org/officeDocument/2006/relationships/image" Target="../media/image157.emf"/><Relationship Id="rId9" Type="http://schemas.openxmlformats.org/officeDocument/2006/relationships/image" Target="../media/image162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7" Type="http://schemas.openxmlformats.org/officeDocument/2006/relationships/image" Target="../media/image169.wmf"/><Relationship Id="rId2" Type="http://schemas.openxmlformats.org/officeDocument/2006/relationships/image" Target="../media/image164.wmf"/><Relationship Id="rId1" Type="http://schemas.openxmlformats.org/officeDocument/2006/relationships/image" Target="../media/image48.png"/><Relationship Id="rId6" Type="http://schemas.openxmlformats.org/officeDocument/2006/relationships/image" Target="../media/image168.wmf"/><Relationship Id="rId5" Type="http://schemas.openxmlformats.org/officeDocument/2006/relationships/image" Target="../media/image167.wmf"/><Relationship Id="rId4" Type="http://schemas.openxmlformats.org/officeDocument/2006/relationships/image" Target="../media/image16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Relationship Id="rId4" Type="http://schemas.openxmlformats.org/officeDocument/2006/relationships/image" Target="../media/image18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3.emf"/><Relationship Id="rId1" Type="http://schemas.openxmlformats.org/officeDocument/2006/relationships/image" Target="../media/image182.emf"/><Relationship Id="rId6" Type="http://schemas.openxmlformats.org/officeDocument/2006/relationships/image" Target="../media/image187.emf"/><Relationship Id="rId5" Type="http://schemas.openxmlformats.org/officeDocument/2006/relationships/image" Target="../media/image186.wmf"/><Relationship Id="rId4" Type="http://schemas.openxmlformats.org/officeDocument/2006/relationships/image" Target="../media/image185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emf"/><Relationship Id="rId3" Type="http://schemas.openxmlformats.org/officeDocument/2006/relationships/image" Target="../media/image191.emf"/><Relationship Id="rId7" Type="http://schemas.openxmlformats.org/officeDocument/2006/relationships/image" Target="../media/image195.wmf"/><Relationship Id="rId2" Type="http://schemas.openxmlformats.org/officeDocument/2006/relationships/image" Target="../media/image154.png"/><Relationship Id="rId1" Type="http://schemas.openxmlformats.org/officeDocument/2006/relationships/image" Target="../media/image190.emf"/><Relationship Id="rId6" Type="http://schemas.openxmlformats.org/officeDocument/2006/relationships/image" Target="../media/image194.wmf"/><Relationship Id="rId5" Type="http://schemas.openxmlformats.org/officeDocument/2006/relationships/image" Target="../media/image193.emf"/><Relationship Id="rId10" Type="http://schemas.openxmlformats.org/officeDocument/2006/relationships/image" Target="../media/image198.emf"/><Relationship Id="rId4" Type="http://schemas.openxmlformats.org/officeDocument/2006/relationships/image" Target="../media/image192.emf"/><Relationship Id="rId9" Type="http://schemas.openxmlformats.org/officeDocument/2006/relationships/image" Target="../media/image197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01.wmf"/><Relationship Id="rId1" Type="http://schemas.openxmlformats.org/officeDocument/2006/relationships/image" Target="../media/image200.wmf"/><Relationship Id="rId6" Type="http://schemas.openxmlformats.org/officeDocument/2006/relationships/image" Target="../media/image204.wmf"/><Relationship Id="rId5" Type="http://schemas.openxmlformats.org/officeDocument/2006/relationships/image" Target="../media/image203.wmf"/><Relationship Id="rId4" Type="http://schemas.openxmlformats.org/officeDocument/2006/relationships/image" Target="../media/image20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205.wmf"/><Relationship Id="rId1" Type="http://schemas.openxmlformats.org/officeDocument/2006/relationships/image" Target="../media/image17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2" Type="http://schemas.openxmlformats.org/officeDocument/2006/relationships/image" Target="../media/image212.wmf"/><Relationship Id="rId1" Type="http://schemas.openxmlformats.org/officeDocument/2006/relationships/image" Target="../media/image211.wmf"/><Relationship Id="rId5" Type="http://schemas.openxmlformats.org/officeDocument/2006/relationships/image" Target="../media/image215.wmf"/><Relationship Id="rId4" Type="http://schemas.openxmlformats.org/officeDocument/2006/relationships/image" Target="../media/image2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13" Type="http://schemas.openxmlformats.org/officeDocument/2006/relationships/image" Target="../media/image169.wmf"/><Relationship Id="rId18" Type="http://schemas.openxmlformats.org/officeDocument/2006/relationships/image" Target="../media/image232.emf"/><Relationship Id="rId3" Type="http://schemas.openxmlformats.org/officeDocument/2006/relationships/image" Target="../media/image218.emf"/><Relationship Id="rId7" Type="http://schemas.openxmlformats.org/officeDocument/2006/relationships/image" Target="../media/image222.emf"/><Relationship Id="rId12" Type="http://schemas.openxmlformats.org/officeDocument/2006/relationships/image" Target="../media/image227.wmf"/><Relationship Id="rId17" Type="http://schemas.openxmlformats.org/officeDocument/2006/relationships/image" Target="../media/image231.emf"/><Relationship Id="rId2" Type="http://schemas.openxmlformats.org/officeDocument/2006/relationships/image" Target="../media/image217.wmf"/><Relationship Id="rId16" Type="http://schemas.openxmlformats.org/officeDocument/2006/relationships/image" Target="../media/image230.emf"/><Relationship Id="rId1" Type="http://schemas.openxmlformats.org/officeDocument/2006/relationships/image" Target="../media/image216.emf"/><Relationship Id="rId6" Type="http://schemas.openxmlformats.org/officeDocument/2006/relationships/image" Target="../media/image221.emf"/><Relationship Id="rId11" Type="http://schemas.openxmlformats.org/officeDocument/2006/relationships/image" Target="../media/image226.wmf"/><Relationship Id="rId5" Type="http://schemas.openxmlformats.org/officeDocument/2006/relationships/image" Target="../media/image220.wmf"/><Relationship Id="rId15" Type="http://schemas.openxmlformats.org/officeDocument/2006/relationships/image" Target="../media/image229.emf"/><Relationship Id="rId10" Type="http://schemas.openxmlformats.org/officeDocument/2006/relationships/image" Target="../media/image225.emf"/><Relationship Id="rId4" Type="http://schemas.openxmlformats.org/officeDocument/2006/relationships/image" Target="../media/image219.wmf"/><Relationship Id="rId9" Type="http://schemas.openxmlformats.org/officeDocument/2006/relationships/image" Target="../media/image224.emf"/><Relationship Id="rId14" Type="http://schemas.openxmlformats.org/officeDocument/2006/relationships/image" Target="../media/image228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emf"/><Relationship Id="rId1" Type="http://schemas.openxmlformats.org/officeDocument/2006/relationships/image" Target="../media/image233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image" Target="../media/image236.emf"/><Relationship Id="rId1" Type="http://schemas.openxmlformats.org/officeDocument/2006/relationships/image" Target="../media/image235.wmf"/><Relationship Id="rId4" Type="http://schemas.openxmlformats.org/officeDocument/2006/relationships/image" Target="../media/image23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7" Type="http://schemas.openxmlformats.org/officeDocument/2006/relationships/image" Target="../media/image246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Relationship Id="rId6" Type="http://schemas.openxmlformats.org/officeDocument/2006/relationships/image" Target="../media/image245.wmf"/><Relationship Id="rId5" Type="http://schemas.openxmlformats.org/officeDocument/2006/relationships/image" Target="../media/image244.wmf"/><Relationship Id="rId4" Type="http://schemas.openxmlformats.org/officeDocument/2006/relationships/image" Target="../media/image24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wmf"/><Relationship Id="rId2" Type="http://schemas.openxmlformats.org/officeDocument/2006/relationships/image" Target="../media/image154.png"/><Relationship Id="rId1" Type="http://schemas.openxmlformats.org/officeDocument/2006/relationships/image" Target="../media/image249.wmf"/><Relationship Id="rId6" Type="http://schemas.openxmlformats.org/officeDocument/2006/relationships/image" Target="../media/image253.emf"/><Relationship Id="rId5" Type="http://schemas.openxmlformats.org/officeDocument/2006/relationships/image" Target="../media/image252.png"/><Relationship Id="rId4" Type="http://schemas.openxmlformats.org/officeDocument/2006/relationships/image" Target="../media/image251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image" Target="../media/image154.png"/><Relationship Id="rId1" Type="http://schemas.openxmlformats.org/officeDocument/2006/relationships/image" Target="../media/image254.wmf"/><Relationship Id="rId5" Type="http://schemas.openxmlformats.org/officeDocument/2006/relationships/image" Target="../media/image257.wmf"/><Relationship Id="rId4" Type="http://schemas.openxmlformats.org/officeDocument/2006/relationships/image" Target="../media/image256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emf"/><Relationship Id="rId13" Type="http://schemas.openxmlformats.org/officeDocument/2006/relationships/image" Target="../media/image269.emf"/><Relationship Id="rId3" Type="http://schemas.openxmlformats.org/officeDocument/2006/relationships/image" Target="../media/image260.wmf"/><Relationship Id="rId7" Type="http://schemas.openxmlformats.org/officeDocument/2006/relationships/image" Target="../media/image263.emf"/><Relationship Id="rId12" Type="http://schemas.openxmlformats.org/officeDocument/2006/relationships/image" Target="../media/image268.wmf"/><Relationship Id="rId2" Type="http://schemas.openxmlformats.org/officeDocument/2006/relationships/image" Target="../media/image259.emf"/><Relationship Id="rId16" Type="http://schemas.openxmlformats.org/officeDocument/2006/relationships/image" Target="../media/image272.emf"/><Relationship Id="rId1" Type="http://schemas.openxmlformats.org/officeDocument/2006/relationships/image" Target="../media/image258.wmf"/><Relationship Id="rId6" Type="http://schemas.openxmlformats.org/officeDocument/2006/relationships/image" Target="../media/image154.png"/><Relationship Id="rId11" Type="http://schemas.openxmlformats.org/officeDocument/2006/relationships/image" Target="../media/image267.wmf"/><Relationship Id="rId5" Type="http://schemas.openxmlformats.org/officeDocument/2006/relationships/image" Target="../media/image262.wmf"/><Relationship Id="rId15" Type="http://schemas.openxmlformats.org/officeDocument/2006/relationships/image" Target="../media/image271.emf"/><Relationship Id="rId10" Type="http://schemas.openxmlformats.org/officeDocument/2006/relationships/image" Target="../media/image266.emf"/><Relationship Id="rId4" Type="http://schemas.openxmlformats.org/officeDocument/2006/relationships/image" Target="../media/image261.emf"/><Relationship Id="rId9" Type="http://schemas.openxmlformats.org/officeDocument/2006/relationships/image" Target="../media/image265.emf"/><Relationship Id="rId14" Type="http://schemas.openxmlformats.org/officeDocument/2006/relationships/image" Target="../media/image270.e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13" Type="http://schemas.openxmlformats.org/officeDocument/2006/relationships/image" Target="../media/image283.wmf"/><Relationship Id="rId3" Type="http://schemas.openxmlformats.org/officeDocument/2006/relationships/image" Target="../media/image276.wmf"/><Relationship Id="rId7" Type="http://schemas.openxmlformats.org/officeDocument/2006/relationships/image" Target="../media/image279.emf"/><Relationship Id="rId12" Type="http://schemas.openxmlformats.org/officeDocument/2006/relationships/image" Target="../media/image282.wmf"/><Relationship Id="rId2" Type="http://schemas.openxmlformats.org/officeDocument/2006/relationships/image" Target="../media/image275.wmf"/><Relationship Id="rId1" Type="http://schemas.openxmlformats.org/officeDocument/2006/relationships/image" Target="../media/image274.png"/><Relationship Id="rId6" Type="http://schemas.openxmlformats.org/officeDocument/2006/relationships/image" Target="../media/image278.emf"/><Relationship Id="rId11" Type="http://schemas.openxmlformats.org/officeDocument/2006/relationships/image" Target="../media/image267.wmf"/><Relationship Id="rId5" Type="http://schemas.openxmlformats.org/officeDocument/2006/relationships/image" Target="../media/image277.emf"/><Relationship Id="rId15" Type="http://schemas.openxmlformats.org/officeDocument/2006/relationships/image" Target="../media/image285.emf"/><Relationship Id="rId10" Type="http://schemas.openxmlformats.org/officeDocument/2006/relationships/image" Target="../media/image281.emf"/><Relationship Id="rId4" Type="http://schemas.openxmlformats.org/officeDocument/2006/relationships/image" Target="../media/image154.png"/><Relationship Id="rId9" Type="http://schemas.openxmlformats.org/officeDocument/2006/relationships/image" Target="../media/image260.wmf"/><Relationship Id="rId14" Type="http://schemas.openxmlformats.org/officeDocument/2006/relationships/image" Target="../media/image284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wmf"/><Relationship Id="rId2" Type="http://schemas.openxmlformats.org/officeDocument/2006/relationships/image" Target="../media/image287.emf"/><Relationship Id="rId1" Type="http://schemas.openxmlformats.org/officeDocument/2006/relationships/image" Target="../media/image286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wmf"/><Relationship Id="rId2" Type="http://schemas.openxmlformats.org/officeDocument/2006/relationships/image" Target="../media/image289.emf"/><Relationship Id="rId1" Type="http://schemas.openxmlformats.org/officeDocument/2006/relationships/image" Target="../media/image15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5" Type="http://schemas.openxmlformats.org/officeDocument/2006/relationships/image" Target="../media/image23.wmf"/><Relationship Id="rId4" Type="http://schemas.openxmlformats.org/officeDocument/2006/relationships/image" Target="../media/image22.e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2.png"/><Relationship Id="rId7" Type="http://schemas.openxmlformats.org/officeDocument/2006/relationships/image" Target="../media/image262.wmf"/><Relationship Id="rId2" Type="http://schemas.openxmlformats.org/officeDocument/2006/relationships/image" Target="../media/image291.emf"/><Relationship Id="rId1" Type="http://schemas.openxmlformats.org/officeDocument/2006/relationships/image" Target="../media/image154.png"/><Relationship Id="rId6" Type="http://schemas.openxmlformats.org/officeDocument/2006/relationships/image" Target="../media/image295.emf"/><Relationship Id="rId5" Type="http://schemas.openxmlformats.org/officeDocument/2006/relationships/image" Target="../media/image294.emf"/><Relationship Id="rId4" Type="http://schemas.openxmlformats.org/officeDocument/2006/relationships/image" Target="../media/image293.emf"/><Relationship Id="rId9" Type="http://schemas.openxmlformats.org/officeDocument/2006/relationships/image" Target="../media/image297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image" Target="../media/image298.emf"/><Relationship Id="rId1" Type="http://schemas.openxmlformats.org/officeDocument/2006/relationships/image" Target="../media/image154.png"/><Relationship Id="rId4" Type="http://schemas.openxmlformats.org/officeDocument/2006/relationships/image" Target="../media/image300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emf"/><Relationship Id="rId3" Type="http://schemas.openxmlformats.org/officeDocument/2006/relationships/image" Target="../media/image303.wmf"/><Relationship Id="rId7" Type="http://schemas.openxmlformats.org/officeDocument/2006/relationships/image" Target="../media/image307.emf"/><Relationship Id="rId12" Type="http://schemas.openxmlformats.org/officeDocument/2006/relationships/image" Target="../media/image312.emf"/><Relationship Id="rId2" Type="http://schemas.openxmlformats.org/officeDocument/2006/relationships/image" Target="../media/image302.wmf"/><Relationship Id="rId1" Type="http://schemas.openxmlformats.org/officeDocument/2006/relationships/image" Target="../media/image301.wmf"/><Relationship Id="rId6" Type="http://schemas.openxmlformats.org/officeDocument/2006/relationships/image" Target="../media/image306.wmf"/><Relationship Id="rId11" Type="http://schemas.openxmlformats.org/officeDocument/2006/relationships/image" Target="../media/image311.emf"/><Relationship Id="rId5" Type="http://schemas.openxmlformats.org/officeDocument/2006/relationships/image" Target="../media/image305.emf"/><Relationship Id="rId10" Type="http://schemas.openxmlformats.org/officeDocument/2006/relationships/image" Target="../media/image310.emf"/><Relationship Id="rId4" Type="http://schemas.openxmlformats.org/officeDocument/2006/relationships/image" Target="../media/image304.wmf"/><Relationship Id="rId9" Type="http://schemas.openxmlformats.org/officeDocument/2006/relationships/image" Target="../media/image309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wmf"/><Relationship Id="rId2" Type="http://schemas.openxmlformats.org/officeDocument/2006/relationships/image" Target="../media/image314.wmf"/><Relationship Id="rId1" Type="http://schemas.openxmlformats.org/officeDocument/2006/relationships/image" Target="../media/image313.wmf"/><Relationship Id="rId5" Type="http://schemas.openxmlformats.org/officeDocument/2006/relationships/image" Target="../media/image317.wmf"/><Relationship Id="rId4" Type="http://schemas.openxmlformats.org/officeDocument/2006/relationships/image" Target="../media/image316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wmf"/><Relationship Id="rId3" Type="http://schemas.openxmlformats.org/officeDocument/2006/relationships/image" Target="../media/image320.wmf"/><Relationship Id="rId7" Type="http://schemas.openxmlformats.org/officeDocument/2006/relationships/image" Target="../media/image324.wmf"/><Relationship Id="rId2" Type="http://schemas.openxmlformats.org/officeDocument/2006/relationships/image" Target="../media/image319.wmf"/><Relationship Id="rId1" Type="http://schemas.openxmlformats.org/officeDocument/2006/relationships/image" Target="../media/image318.wmf"/><Relationship Id="rId6" Type="http://schemas.openxmlformats.org/officeDocument/2006/relationships/image" Target="../media/image323.wmf"/><Relationship Id="rId5" Type="http://schemas.openxmlformats.org/officeDocument/2006/relationships/image" Target="../media/image322.wmf"/><Relationship Id="rId4" Type="http://schemas.openxmlformats.org/officeDocument/2006/relationships/image" Target="../media/image321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emf"/><Relationship Id="rId13" Type="http://schemas.openxmlformats.org/officeDocument/2006/relationships/image" Target="../media/image338.wmf"/><Relationship Id="rId3" Type="http://schemas.openxmlformats.org/officeDocument/2006/relationships/image" Target="../media/image328.emf"/><Relationship Id="rId7" Type="http://schemas.openxmlformats.org/officeDocument/2006/relationships/image" Target="../media/image332.emf"/><Relationship Id="rId12" Type="http://schemas.openxmlformats.org/officeDocument/2006/relationships/image" Target="../media/image337.wmf"/><Relationship Id="rId2" Type="http://schemas.openxmlformats.org/officeDocument/2006/relationships/image" Target="../media/image327.wmf"/><Relationship Id="rId1" Type="http://schemas.openxmlformats.org/officeDocument/2006/relationships/image" Target="../media/image326.wmf"/><Relationship Id="rId6" Type="http://schemas.openxmlformats.org/officeDocument/2006/relationships/image" Target="../media/image331.emf"/><Relationship Id="rId11" Type="http://schemas.openxmlformats.org/officeDocument/2006/relationships/image" Target="../media/image336.emf"/><Relationship Id="rId5" Type="http://schemas.openxmlformats.org/officeDocument/2006/relationships/image" Target="../media/image330.emf"/><Relationship Id="rId10" Type="http://schemas.openxmlformats.org/officeDocument/2006/relationships/image" Target="../media/image335.wmf"/><Relationship Id="rId4" Type="http://schemas.openxmlformats.org/officeDocument/2006/relationships/image" Target="../media/image329.emf"/><Relationship Id="rId9" Type="http://schemas.openxmlformats.org/officeDocument/2006/relationships/image" Target="../media/image334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wmf"/><Relationship Id="rId7" Type="http://schemas.openxmlformats.org/officeDocument/2006/relationships/image" Target="../media/image345.wmf"/><Relationship Id="rId2" Type="http://schemas.openxmlformats.org/officeDocument/2006/relationships/image" Target="../media/image340.wmf"/><Relationship Id="rId1" Type="http://schemas.openxmlformats.org/officeDocument/2006/relationships/image" Target="../media/image339.wmf"/><Relationship Id="rId6" Type="http://schemas.openxmlformats.org/officeDocument/2006/relationships/image" Target="../media/image344.wmf"/><Relationship Id="rId5" Type="http://schemas.openxmlformats.org/officeDocument/2006/relationships/image" Target="../media/image343.wmf"/><Relationship Id="rId4" Type="http://schemas.openxmlformats.org/officeDocument/2006/relationships/image" Target="../media/image342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wmf"/><Relationship Id="rId2" Type="http://schemas.openxmlformats.org/officeDocument/2006/relationships/image" Target="../media/image347.wmf"/><Relationship Id="rId1" Type="http://schemas.openxmlformats.org/officeDocument/2006/relationships/image" Target="../media/image346.wmf"/><Relationship Id="rId5" Type="http://schemas.openxmlformats.org/officeDocument/2006/relationships/image" Target="../media/image350.wmf"/><Relationship Id="rId4" Type="http://schemas.openxmlformats.org/officeDocument/2006/relationships/image" Target="../media/image349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wmf"/><Relationship Id="rId3" Type="http://schemas.openxmlformats.org/officeDocument/2006/relationships/image" Target="../media/image354.wmf"/><Relationship Id="rId7" Type="http://schemas.openxmlformats.org/officeDocument/2006/relationships/image" Target="../media/image358.wmf"/><Relationship Id="rId2" Type="http://schemas.openxmlformats.org/officeDocument/2006/relationships/image" Target="../media/image353.wmf"/><Relationship Id="rId1" Type="http://schemas.openxmlformats.org/officeDocument/2006/relationships/image" Target="../media/image352.wmf"/><Relationship Id="rId6" Type="http://schemas.openxmlformats.org/officeDocument/2006/relationships/image" Target="../media/image357.wmf"/><Relationship Id="rId5" Type="http://schemas.openxmlformats.org/officeDocument/2006/relationships/image" Target="../media/image356.wmf"/><Relationship Id="rId4" Type="http://schemas.openxmlformats.org/officeDocument/2006/relationships/image" Target="../media/image355.wmf"/><Relationship Id="rId9" Type="http://schemas.openxmlformats.org/officeDocument/2006/relationships/image" Target="../media/image360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image" Target="../media/image373.emf"/><Relationship Id="rId3" Type="http://schemas.openxmlformats.org/officeDocument/2006/relationships/image" Target="../media/image363.emf"/><Relationship Id="rId7" Type="http://schemas.openxmlformats.org/officeDocument/2006/relationships/image" Target="../media/image367.wmf"/><Relationship Id="rId12" Type="http://schemas.openxmlformats.org/officeDocument/2006/relationships/image" Target="../media/image372.emf"/><Relationship Id="rId2" Type="http://schemas.openxmlformats.org/officeDocument/2006/relationships/image" Target="../media/image362.emf"/><Relationship Id="rId1" Type="http://schemas.openxmlformats.org/officeDocument/2006/relationships/image" Target="../media/image361.wmf"/><Relationship Id="rId6" Type="http://schemas.openxmlformats.org/officeDocument/2006/relationships/image" Target="../media/image366.wmf"/><Relationship Id="rId11" Type="http://schemas.openxmlformats.org/officeDocument/2006/relationships/image" Target="../media/image371.emf"/><Relationship Id="rId5" Type="http://schemas.openxmlformats.org/officeDocument/2006/relationships/image" Target="../media/image365.wmf"/><Relationship Id="rId10" Type="http://schemas.openxmlformats.org/officeDocument/2006/relationships/image" Target="../media/image370.emf"/><Relationship Id="rId4" Type="http://schemas.openxmlformats.org/officeDocument/2006/relationships/image" Target="../media/image364.emf"/><Relationship Id="rId9" Type="http://schemas.openxmlformats.org/officeDocument/2006/relationships/image" Target="../media/image369.wmf"/><Relationship Id="rId14" Type="http://schemas.openxmlformats.org/officeDocument/2006/relationships/image" Target="../media/image37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13" Type="http://schemas.openxmlformats.org/officeDocument/2006/relationships/image" Target="../media/image385.wmf"/><Relationship Id="rId3" Type="http://schemas.openxmlformats.org/officeDocument/2006/relationships/image" Target="../media/image377.wmf"/><Relationship Id="rId7" Type="http://schemas.openxmlformats.org/officeDocument/2006/relationships/image" Target="../media/image381.emf"/><Relationship Id="rId12" Type="http://schemas.openxmlformats.org/officeDocument/2006/relationships/image" Target="../media/image357.wmf"/><Relationship Id="rId2" Type="http://schemas.openxmlformats.org/officeDocument/2006/relationships/image" Target="../media/image376.wmf"/><Relationship Id="rId1" Type="http://schemas.openxmlformats.org/officeDocument/2006/relationships/image" Target="../media/image375.wmf"/><Relationship Id="rId6" Type="http://schemas.openxmlformats.org/officeDocument/2006/relationships/image" Target="../media/image380.emf"/><Relationship Id="rId11" Type="http://schemas.openxmlformats.org/officeDocument/2006/relationships/image" Target="../media/image356.wmf"/><Relationship Id="rId5" Type="http://schemas.openxmlformats.org/officeDocument/2006/relationships/image" Target="../media/image379.emf"/><Relationship Id="rId10" Type="http://schemas.openxmlformats.org/officeDocument/2006/relationships/image" Target="../media/image384.wmf"/><Relationship Id="rId4" Type="http://schemas.openxmlformats.org/officeDocument/2006/relationships/image" Target="../media/image378.wmf"/><Relationship Id="rId9" Type="http://schemas.openxmlformats.org/officeDocument/2006/relationships/image" Target="../media/image383.emf"/><Relationship Id="rId14" Type="http://schemas.openxmlformats.org/officeDocument/2006/relationships/image" Target="../media/image386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emf"/><Relationship Id="rId2" Type="http://schemas.openxmlformats.org/officeDocument/2006/relationships/image" Target="../media/image388.emf"/><Relationship Id="rId1" Type="http://schemas.openxmlformats.org/officeDocument/2006/relationships/image" Target="../media/image387.e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wmf"/><Relationship Id="rId13" Type="http://schemas.openxmlformats.org/officeDocument/2006/relationships/image" Target="../media/image402.wmf"/><Relationship Id="rId3" Type="http://schemas.openxmlformats.org/officeDocument/2006/relationships/image" Target="../media/image392.wmf"/><Relationship Id="rId7" Type="http://schemas.openxmlformats.org/officeDocument/2006/relationships/image" Target="../media/image396.wmf"/><Relationship Id="rId12" Type="http://schemas.openxmlformats.org/officeDocument/2006/relationships/image" Target="../media/image401.wmf"/><Relationship Id="rId2" Type="http://schemas.openxmlformats.org/officeDocument/2006/relationships/image" Target="../media/image391.wmf"/><Relationship Id="rId16" Type="http://schemas.openxmlformats.org/officeDocument/2006/relationships/image" Target="../media/image405.wmf"/><Relationship Id="rId1" Type="http://schemas.openxmlformats.org/officeDocument/2006/relationships/image" Target="../media/image390.wmf"/><Relationship Id="rId6" Type="http://schemas.openxmlformats.org/officeDocument/2006/relationships/image" Target="../media/image395.wmf"/><Relationship Id="rId11" Type="http://schemas.openxmlformats.org/officeDocument/2006/relationships/image" Target="../media/image400.wmf"/><Relationship Id="rId5" Type="http://schemas.openxmlformats.org/officeDocument/2006/relationships/image" Target="../media/image394.png"/><Relationship Id="rId15" Type="http://schemas.openxmlformats.org/officeDocument/2006/relationships/image" Target="../media/image404.wmf"/><Relationship Id="rId10" Type="http://schemas.openxmlformats.org/officeDocument/2006/relationships/image" Target="../media/image399.wmf"/><Relationship Id="rId4" Type="http://schemas.openxmlformats.org/officeDocument/2006/relationships/image" Target="../media/image393.wmf"/><Relationship Id="rId9" Type="http://schemas.openxmlformats.org/officeDocument/2006/relationships/image" Target="../media/image398.wmf"/><Relationship Id="rId14" Type="http://schemas.openxmlformats.org/officeDocument/2006/relationships/image" Target="../media/image403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emf"/><Relationship Id="rId7" Type="http://schemas.openxmlformats.org/officeDocument/2006/relationships/image" Target="../media/image412.emf"/><Relationship Id="rId2" Type="http://schemas.openxmlformats.org/officeDocument/2006/relationships/image" Target="../media/image407.emf"/><Relationship Id="rId1" Type="http://schemas.openxmlformats.org/officeDocument/2006/relationships/image" Target="../media/image406.emf"/><Relationship Id="rId6" Type="http://schemas.openxmlformats.org/officeDocument/2006/relationships/image" Target="../media/image411.emf"/><Relationship Id="rId5" Type="http://schemas.openxmlformats.org/officeDocument/2006/relationships/image" Target="../media/image410.wmf"/><Relationship Id="rId4" Type="http://schemas.openxmlformats.org/officeDocument/2006/relationships/image" Target="../media/image409.e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wmf"/><Relationship Id="rId3" Type="http://schemas.openxmlformats.org/officeDocument/2006/relationships/image" Target="../media/image417.emf"/><Relationship Id="rId7" Type="http://schemas.openxmlformats.org/officeDocument/2006/relationships/image" Target="../media/image421.wmf"/><Relationship Id="rId2" Type="http://schemas.openxmlformats.org/officeDocument/2006/relationships/image" Target="../media/image416.emf"/><Relationship Id="rId1" Type="http://schemas.openxmlformats.org/officeDocument/2006/relationships/image" Target="../media/image415.emf"/><Relationship Id="rId6" Type="http://schemas.openxmlformats.org/officeDocument/2006/relationships/image" Target="../media/image420.wmf"/><Relationship Id="rId5" Type="http://schemas.openxmlformats.org/officeDocument/2006/relationships/image" Target="../media/image419.wmf"/><Relationship Id="rId4" Type="http://schemas.openxmlformats.org/officeDocument/2006/relationships/image" Target="../media/image418.e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wmf"/><Relationship Id="rId3" Type="http://schemas.openxmlformats.org/officeDocument/2006/relationships/image" Target="../media/image425.emf"/><Relationship Id="rId7" Type="http://schemas.openxmlformats.org/officeDocument/2006/relationships/image" Target="../media/image429.emf"/><Relationship Id="rId2" Type="http://schemas.openxmlformats.org/officeDocument/2006/relationships/image" Target="../media/image424.emf"/><Relationship Id="rId1" Type="http://schemas.openxmlformats.org/officeDocument/2006/relationships/image" Target="../media/image423.emf"/><Relationship Id="rId6" Type="http://schemas.openxmlformats.org/officeDocument/2006/relationships/image" Target="../media/image428.emf"/><Relationship Id="rId11" Type="http://schemas.openxmlformats.org/officeDocument/2006/relationships/image" Target="../media/image433.emf"/><Relationship Id="rId5" Type="http://schemas.openxmlformats.org/officeDocument/2006/relationships/image" Target="../media/image427.emf"/><Relationship Id="rId10" Type="http://schemas.openxmlformats.org/officeDocument/2006/relationships/image" Target="../media/image432.emf"/><Relationship Id="rId4" Type="http://schemas.openxmlformats.org/officeDocument/2006/relationships/image" Target="../media/image426.emf"/><Relationship Id="rId9" Type="http://schemas.openxmlformats.org/officeDocument/2006/relationships/image" Target="../media/image431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emf"/><Relationship Id="rId2" Type="http://schemas.openxmlformats.org/officeDocument/2006/relationships/image" Target="../media/image435.emf"/><Relationship Id="rId1" Type="http://schemas.openxmlformats.org/officeDocument/2006/relationships/image" Target="../media/image434.emf"/><Relationship Id="rId6" Type="http://schemas.openxmlformats.org/officeDocument/2006/relationships/image" Target="../media/image439.wmf"/><Relationship Id="rId5" Type="http://schemas.openxmlformats.org/officeDocument/2006/relationships/image" Target="../media/image438.emf"/><Relationship Id="rId4" Type="http://schemas.openxmlformats.org/officeDocument/2006/relationships/image" Target="../media/image437.e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emf"/><Relationship Id="rId3" Type="http://schemas.openxmlformats.org/officeDocument/2006/relationships/image" Target="../media/image444.wmf"/><Relationship Id="rId7" Type="http://schemas.openxmlformats.org/officeDocument/2006/relationships/image" Target="../media/image448.emf"/><Relationship Id="rId2" Type="http://schemas.openxmlformats.org/officeDocument/2006/relationships/image" Target="../media/image443.emf"/><Relationship Id="rId1" Type="http://schemas.openxmlformats.org/officeDocument/2006/relationships/image" Target="../media/image442.emf"/><Relationship Id="rId6" Type="http://schemas.openxmlformats.org/officeDocument/2006/relationships/image" Target="../media/image447.wmf"/><Relationship Id="rId5" Type="http://schemas.openxmlformats.org/officeDocument/2006/relationships/image" Target="../media/image446.emf"/><Relationship Id="rId4" Type="http://schemas.openxmlformats.org/officeDocument/2006/relationships/image" Target="../media/image445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wmf"/><Relationship Id="rId3" Type="http://schemas.openxmlformats.org/officeDocument/2006/relationships/image" Target="../media/image453.wmf"/><Relationship Id="rId7" Type="http://schemas.openxmlformats.org/officeDocument/2006/relationships/image" Target="../media/image457.wmf"/><Relationship Id="rId2" Type="http://schemas.openxmlformats.org/officeDocument/2006/relationships/image" Target="../media/image452.wmf"/><Relationship Id="rId1" Type="http://schemas.openxmlformats.org/officeDocument/2006/relationships/image" Target="../media/image451.wmf"/><Relationship Id="rId6" Type="http://schemas.openxmlformats.org/officeDocument/2006/relationships/image" Target="../media/image456.wmf"/><Relationship Id="rId5" Type="http://schemas.openxmlformats.org/officeDocument/2006/relationships/image" Target="../media/image455.wmf"/><Relationship Id="rId4" Type="http://schemas.openxmlformats.org/officeDocument/2006/relationships/image" Target="../media/image454.w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2" Type="http://schemas.openxmlformats.org/officeDocument/2006/relationships/image" Target="../media/image460.emf"/><Relationship Id="rId1" Type="http://schemas.openxmlformats.org/officeDocument/2006/relationships/image" Target="../media/image459.wmf"/><Relationship Id="rId6" Type="http://schemas.openxmlformats.org/officeDocument/2006/relationships/image" Target="../media/image464.emf"/><Relationship Id="rId11" Type="http://schemas.openxmlformats.org/officeDocument/2006/relationships/image" Target="../media/image469.wmf"/><Relationship Id="rId5" Type="http://schemas.openxmlformats.org/officeDocument/2006/relationships/image" Target="../media/image463.emf"/><Relationship Id="rId10" Type="http://schemas.openxmlformats.org/officeDocument/2006/relationships/image" Target="../media/image468.wmf"/><Relationship Id="rId4" Type="http://schemas.openxmlformats.org/officeDocument/2006/relationships/image" Target="../media/image462.emf"/><Relationship Id="rId9" Type="http://schemas.openxmlformats.org/officeDocument/2006/relationships/image" Target="../media/image46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emf"/><Relationship Id="rId1" Type="http://schemas.openxmlformats.org/officeDocument/2006/relationships/image" Target="../media/image29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emf"/><Relationship Id="rId7" Type="http://schemas.openxmlformats.org/officeDocument/2006/relationships/image" Target="../media/image476.emf"/><Relationship Id="rId2" Type="http://schemas.openxmlformats.org/officeDocument/2006/relationships/image" Target="../media/image471.emf"/><Relationship Id="rId1" Type="http://schemas.openxmlformats.org/officeDocument/2006/relationships/image" Target="../media/image470.wmf"/><Relationship Id="rId6" Type="http://schemas.openxmlformats.org/officeDocument/2006/relationships/image" Target="../media/image475.emf"/><Relationship Id="rId5" Type="http://schemas.openxmlformats.org/officeDocument/2006/relationships/image" Target="../media/image474.emf"/><Relationship Id="rId4" Type="http://schemas.openxmlformats.org/officeDocument/2006/relationships/image" Target="../media/image473.e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emf"/><Relationship Id="rId3" Type="http://schemas.openxmlformats.org/officeDocument/2006/relationships/image" Target="../media/image481.emf"/><Relationship Id="rId7" Type="http://schemas.openxmlformats.org/officeDocument/2006/relationships/image" Target="../media/image485.emf"/><Relationship Id="rId2" Type="http://schemas.openxmlformats.org/officeDocument/2006/relationships/image" Target="../media/image480.emf"/><Relationship Id="rId1" Type="http://schemas.openxmlformats.org/officeDocument/2006/relationships/image" Target="../media/image479.emf"/><Relationship Id="rId6" Type="http://schemas.openxmlformats.org/officeDocument/2006/relationships/image" Target="../media/image484.emf"/><Relationship Id="rId5" Type="http://schemas.openxmlformats.org/officeDocument/2006/relationships/image" Target="../media/image483.emf"/><Relationship Id="rId4" Type="http://schemas.openxmlformats.org/officeDocument/2006/relationships/image" Target="../media/image482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emf"/><Relationship Id="rId2" Type="http://schemas.openxmlformats.org/officeDocument/2006/relationships/image" Target="../media/image488.wmf"/><Relationship Id="rId1" Type="http://schemas.openxmlformats.org/officeDocument/2006/relationships/image" Target="../media/image487.wmf"/><Relationship Id="rId5" Type="http://schemas.openxmlformats.org/officeDocument/2006/relationships/image" Target="../media/image491.wmf"/><Relationship Id="rId4" Type="http://schemas.openxmlformats.org/officeDocument/2006/relationships/image" Target="../media/image490.w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wmf"/><Relationship Id="rId1" Type="http://schemas.openxmlformats.org/officeDocument/2006/relationships/image" Target="../media/image154.png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wmf"/><Relationship Id="rId2" Type="http://schemas.openxmlformats.org/officeDocument/2006/relationships/image" Target="../media/image494.emf"/><Relationship Id="rId1" Type="http://schemas.openxmlformats.org/officeDocument/2006/relationships/image" Target="../media/image493.emf"/><Relationship Id="rId5" Type="http://schemas.openxmlformats.org/officeDocument/2006/relationships/image" Target="../media/image497.wmf"/><Relationship Id="rId4" Type="http://schemas.openxmlformats.org/officeDocument/2006/relationships/image" Target="../media/image496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wmf"/><Relationship Id="rId7" Type="http://schemas.openxmlformats.org/officeDocument/2006/relationships/image" Target="../media/image505.wmf"/><Relationship Id="rId2" Type="http://schemas.openxmlformats.org/officeDocument/2006/relationships/image" Target="../media/image500.wmf"/><Relationship Id="rId1" Type="http://schemas.openxmlformats.org/officeDocument/2006/relationships/image" Target="../media/image499.wmf"/><Relationship Id="rId6" Type="http://schemas.openxmlformats.org/officeDocument/2006/relationships/image" Target="../media/image504.wmf"/><Relationship Id="rId5" Type="http://schemas.openxmlformats.org/officeDocument/2006/relationships/image" Target="../media/image503.wmf"/><Relationship Id="rId4" Type="http://schemas.openxmlformats.org/officeDocument/2006/relationships/image" Target="../media/image502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wmf"/><Relationship Id="rId3" Type="http://schemas.openxmlformats.org/officeDocument/2006/relationships/image" Target="../media/image508.wmf"/><Relationship Id="rId7" Type="http://schemas.openxmlformats.org/officeDocument/2006/relationships/image" Target="../media/image512.wmf"/><Relationship Id="rId2" Type="http://schemas.openxmlformats.org/officeDocument/2006/relationships/image" Target="../media/image507.wmf"/><Relationship Id="rId1" Type="http://schemas.openxmlformats.org/officeDocument/2006/relationships/image" Target="../media/image506.wmf"/><Relationship Id="rId6" Type="http://schemas.openxmlformats.org/officeDocument/2006/relationships/image" Target="../media/image511.wmf"/><Relationship Id="rId5" Type="http://schemas.openxmlformats.org/officeDocument/2006/relationships/image" Target="../media/image510.wmf"/><Relationship Id="rId4" Type="http://schemas.openxmlformats.org/officeDocument/2006/relationships/image" Target="../media/image509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17.emf"/><Relationship Id="rId7" Type="http://schemas.openxmlformats.org/officeDocument/2006/relationships/image" Target="../media/image457.wmf"/><Relationship Id="rId2" Type="http://schemas.openxmlformats.org/officeDocument/2006/relationships/image" Target="../media/image516.wmf"/><Relationship Id="rId1" Type="http://schemas.openxmlformats.org/officeDocument/2006/relationships/image" Target="../media/image515.wmf"/><Relationship Id="rId6" Type="http://schemas.openxmlformats.org/officeDocument/2006/relationships/image" Target="../media/image520.emf"/><Relationship Id="rId11" Type="http://schemas.openxmlformats.org/officeDocument/2006/relationships/image" Target="../media/image524.wmf"/><Relationship Id="rId5" Type="http://schemas.openxmlformats.org/officeDocument/2006/relationships/image" Target="../media/image519.wmf"/><Relationship Id="rId10" Type="http://schemas.openxmlformats.org/officeDocument/2006/relationships/image" Target="../media/image523.wmf"/><Relationship Id="rId4" Type="http://schemas.openxmlformats.org/officeDocument/2006/relationships/image" Target="../media/image518.emf"/><Relationship Id="rId9" Type="http://schemas.openxmlformats.org/officeDocument/2006/relationships/image" Target="../media/image522.w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wmf"/><Relationship Id="rId3" Type="http://schemas.openxmlformats.org/officeDocument/2006/relationships/image" Target="../media/image527.wmf"/><Relationship Id="rId7" Type="http://schemas.openxmlformats.org/officeDocument/2006/relationships/image" Target="../media/image531.wmf"/><Relationship Id="rId12" Type="http://schemas.openxmlformats.org/officeDocument/2006/relationships/image" Target="../media/image535.wmf"/><Relationship Id="rId2" Type="http://schemas.openxmlformats.org/officeDocument/2006/relationships/image" Target="../media/image526.wmf"/><Relationship Id="rId1" Type="http://schemas.openxmlformats.org/officeDocument/2006/relationships/image" Target="../media/image525.wmf"/><Relationship Id="rId6" Type="http://schemas.openxmlformats.org/officeDocument/2006/relationships/image" Target="../media/image530.wmf"/><Relationship Id="rId11" Type="http://schemas.openxmlformats.org/officeDocument/2006/relationships/image" Target="../media/image534.wmf"/><Relationship Id="rId5" Type="http://schemas.openxmlformats.org/officeDocument/2006/relationships/image" Target="../media/image529.wmf"/><Relationship Id="rId10" Type="http://schemas.openxmlformats.org/officeDocument/2006/relationships/image" Target="../media/image533.wmf"/><Relationship Id="rId4" Type="http://schemas.openxmlformats.org/officeDocument/2006/relationships/image" Target="../media/image528.wmf"/><Relationship Id="rId9" Type="http://schemas.openxmlformats.org/officeDocument/2006/relationships/image" Target="../media/image523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wmf"/><Relationship Id="rId2" Type="http://schemas.openxmlformats.org/officeDocument/2006/relationships/image" Target="../media/image537.wmf"/><Relationship Id="rId1" Type="http://schemas.openxmlformats.org/officeDocument/2006/relationships/image" Target="../media/image536.wmf"/><Relationship Id="rId5" Type="http://schemas.openxmlformats.org/officeDocument/2006/relationships/image" Target="../media/image540.wmf"/><Relationship Id="rId4" Type="http://schemas.openxmlformats.org/officeDocument/2006/relationships/image" Target="../media/image5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emf"/><Relationship Id="rId3" Type="http://schemas.openxmlformats.org/officeDocument/2006/relationships/image" Target="../media/image544.wmf"/><Relationship Id="rId7" Type="http://schemas.openxmlformats.org/officeDocument/2006/relationships/image" Target="../media/image547.wmf"/><Relationship Id="rId2" Type="http://schemas.openxmlformats.org/officeDocument/2006/relationships/image" Target="../media/image543.wmf"/><Relationship Id="rId1" Type="http://schemas.openxmlformats.org/officeDocument/2006/relationships/image" Target="../media/image542.wmf"/><Relationship Id="rId6" Type="http://schemas.openxmlformats.org/officeDocument/2006/relationships/image" Target="../media/image515.wmf"/><Relationship Id="rId5" Type="http://schemas.openxmlformats.org/officeDocument/2006/relationships/image" Target="../media/image546.wmf"/><Relationship Id="rId10" Type="http://schemas.openxmlformats.org/officeDocument/2006/relationships/image" Target="../media/image457.wmf"/><Relationship Id="rId4" Type="http://schemas.openxmlformats.org/officeDocument/2006/relationships/image" Target="../media/image545.wmf"/><Relationship Id="rId9" Type="http://schemas.openxmlformats.org/officeDocument/2006/relationships/image" Target="../media/image536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wmf"/><Relationship Id="rId2" Type="http://schemas.openxmlformats.org/officeDocument/2006/relationships/image" Target="../media/image551.emf"/><Relationship Id="rId1" Type="http://schemas.openxmlformats.org/officeDocument/2006/relationships/image" Target="../media/image550.wmf"/><Relationship Id="rId5" Type="http://schemas.openxmlformats.org/officeDocument/2006/relationships/image" Target="../media/image554.wmf"/><Relationship Id="rId4" Type="http://schemas.openxmlformats.org/officeDocument/2006/relationships/image" Target="../media/image553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wmf"/><Relationship Id="rId2" Type="http://schemas.openxmlformats.org/officeDocument/2006/relationships/image" Target="../media/image556.wmf"/><Relationship Id="rId1" Type="http://schemas.openxmlformats.org/officeDocument/2006/relationships/image" Target="../media/image555.wmf"/></Relationships>
</file>

<file path=ppt/drawings/_rels/vmlDrawing7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emf"/><Relationship Id="rId3" Type="http://schemas.openxmlformats.org/officeDocument/2006/relationships/image" Target="../media/image560.wmf"/><Relationship Id="rId7" Type="http://schemas.openxmlformats.org/officeDocument/2006/relationships/image" Target="../media/image564.emf"/><Relationship Id="rId2" Type="http://schemas.openxmlformats.org/officeDocument/2006/relationships/image" Target="../media/image559.wmf"/><Relationship Id="rId1" Type="http://schemas.openxmlformats.org/officeDocument/2006/relationships/image" Target="../media/image558.emf"/><Relationship Id="rId6" Type="http://schemas.openxmlformats.org/officeDocument/2006/relationships/image" Target="../media/image563.wmf"/><Relationship Id="rId11" Type="http://schemas.openxmlformats.org/officeDocument/2006/relationships/image" Target="../media/image568.emf"/><Relationship Id="rId5" Type="http://schemas.openxmlformats.org/officeDocument/2006/relationships/image" Target="../media/image562.emf"/><Relationship Id="rId10" Type="http://schemas.openxmlformats.org/officeDocument/2006/relationships/image" Target="../media/image567.emf"/><Relationship Id="rId4" Type="http://schemas.openxmlformats.org/officeDocument/2006/relationships/image" Target="../media/image561.emf"/><Relationship Id="rId9" Type="http://schemas.openxmlformats.org/officeDocument/2006/relationships/image" Target="../media/image566.e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wmf"/><Relationship Id="rId3" Type="http://schemas.openxmlformats.org/officeDocument/2006/relationships/image" Target="../media/image559.wmf"/><Relationship Id="rId7" Type="http://schemas.openxmlformats.org/officeDocument/2006/relationships/image" Target="../media/image574.emf"/><Relationship Id="rId2" Type="http://schemas.openxmlformats.org/officeDocument/2006/relationships/image" Target="../media/image570.emf"/><Relationship Id="rId1" Type="http://schemas.openxmlformats.org/officeDocument/2006/relationships/image" Target="../media/image569.emf"/><Relationship Id="rId6" Type="http://schemas.openxmlformats.org/officeDocument/2006/relationships/image" Target="../media/image573.emf"/><Relationship Id="rId5" Type="http://schemas.openxmlformats.org/officeDocument/2006/relationships/image" Target="../media/image572.emf"/><Relationship Id="rId4" Type="http://schemas.openxmlformats.org/officeDocument/2006/relationships/image" Target="../media/image571.emf"/><Relationship Id="rId9" Type="http://schemas.openxmlformats.org/officeDocument/2006/relationships/image" Target="../media/image576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emf"/><Relationship Id="rId2" Type="http://schemas.openxmlformats.org/officeDocument/2006/relationships/image" Target="../media/image580.emf"/><Relationship Id="rId1" Type="http://schemas.openxmlformats.org/officeDocument/2006/relationships/image" Target="../media/image579.emf"/><Relationship Id="rId5" Type="http://schemas.openxmlformats.org/officeDocument/2006/relationships/image" Target="../media/image583.emf"/><Relationship Id="rId4" Type="http://schemas.openxmlformats.org/officeDocument/2006/relationships/image" Target="../media/image582.e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emf"/><Relationship Id="rId2" Type="http://schemas.openxmlformats.org/officeDocument/2006/relationships/image" Target="../media/image586.emf"/><Relationship Id="rId1" Type="http://schemas.openxmlformats.org/officeDocument/2006/relationships/image" Target="../media/image585.emf"/><Relationship Id="rId5" Type="http://schemas.openxmlformats.org/officeDocument/2006/relationships/image" Target="../media/image589.emf"/><Relationship Id="rId4" Type="http://schemas.openxmlformats.org/officeDocument/2006/relationships/image" Target="../media/image588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emf"/><Relationship Id="rId2" Type="http://schemas.openxmlformats.org/officeDocument/2006/relationships/image" Target="../media/image593.emf"/><Relationship Id="rId1" Type="http://schemas.openxmlformats.org/officeDocument/2006/relationships/image" Target="../media/image592.emf"/><Relationship Id="rId5" Type="http://schemas.openxmlformats.org/officeDocument/2006/relationships/image" Target="../media/image596.emf"/><Relationship Id="rId4" Type="http://schemas.openxmlformats.org/officeDocument/2006/relationships/image" Target="../media/image595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wmf"/><Relationship Id="rId1" Type="http://schemas.openxmlformats.org/officeDocument/2006/relationships/image" Target="../media/image599.w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wmf"/><Relationship Id="rId2" Type="http://schemas.openxmlformats.org/officeDocument/2006/relationships/image" Target="../media/image603.wmf"/><Relationship Id="rId1" Type="http://schemas.openxmlformats.org/officeDocument/2006/relationships/image" Target="../media/image602.wmf"/><Relationship Id="rId4" Type="http://schemas.openxmlformats.org/officeDocument/2006/relationships/image" Target="../media/image605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wmf"/><Relationship Id="rId7" Type="http://schemas.openxmlformats.org/officeDocument/2006/relationships/image" Target="../media/image48.png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wmf"/><Relationship Id="rId9" Type="http://schemas.openxmlformats.org/officeDocument/2006/relationships/image" Target="../media/image50.emf"/></Relationships>
</file>

<file path=ppt/drawings/_rels/vmlDrawing8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wmf"/><Relationship Id="rId3" Type="http://schemas.openxmlformats.org/officeDocument/2006/relationships/image" Target="../media/image608.wmf"/><Relationship Id="rId7" Type="http://schemas.openxmlformats.org/officeDocument/2006/relationships/image" Target="../media/image612.wmf"/><Relationship Id="rId2" Type="http://schemas.openxmlformats.org/officeDocument/2006/relationships/image" Target="../media/image607.wmf"/><Relationship Id="rId1" Type="http://schemas.openxmlformats.org/officeDocument/2006/relationships/image" Target="../media/image606.wmf"/><Relationship Id="rId6" Type="http://schemas.openxmlformats.org/officeDocument/2006/relationships/image" Target="../media/image611.wmf"/><Relationship Id="rId5" Type="http://schemas.openxmlformats.org/officeDocument/2006/relationships/image" Target="../media/image610.wmf"/><Relationship Id="rId4" Type="http://schemas.openxmlformats.org/officeDocument/2006/relationships/image" Target="../media/image609.wmf"/></Relationships>
</file>

<file path=ppt/drawings/_rels/vmlDrawing8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wmf"/><Relationship Id="rId3" Type="http://schemas.openxmlformats.org/officeDocument/2006/relationships/image" Target="../media/image608.wmf"/><Relationship Id="rId7" Type="http://schemas.openxmlformats.org/officeDocument/2006/relationships/image" Target="../media/image612.wmf"/><Relationship Id="rId2" Type="http://schemas.openxmlformats.org/officeDocument/2006/relationships/image" Target="../media/image615.wmf"/><Relationship Id="rId1" Type="http://schemas.openxmlformats.org/officeDocument/2006/relationships/image" Target="../media/image614.wmf"/><Relationship Id="rId6" Type="http://schemas.openxmlformats.org/officeDocument/2006/relationships/image" Target="../media/image611.wmf"/><Relationship Id="rId5" Type="http://schemas.openxmlformats.org/officeDocument/2006/relationships/image" Target="../media/image617.wmf"/><Relationship Id="rId4" Type="http://schemas.openxmlformats.org/officeDocument/2006/relationships/image" Target="../media/image616.wmf"/><Relationship Id="rId9" Type="http://schemas.openxmlformats.org/officeDocument/2006/relationships/image" Target="../media/image619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wmf"/><Relationship Id="rId2" Type="http://schemas.openxmlformats.org/officeDocument/2006/relationships/image" Target="../media/image615.wmf"/><Relationship Id="rId1" Type="http://schemas.openxmlformats.org/officeDocument/2006/relationships/image" Target="../media/image614.wmf"/><Relationship Id="rId4" Type="http://schemas.openxmlformats.org/officeDocument/2006/relationships/image" Target="../media/image619.w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wmf"/><Relationship Id="rId2" Type="http://schemas.openxmlformats.org/officeDocument/2006/relationships/image" Target="../media/image621.wmf"/><Relationship Id="rId1" Type="http://schemas.openxmlformats.org/officeDocument/2006/relationships/image" Target="../media/image620.w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wmf"/><Relationship Id="rId7" Type="http://schemas.openxmlformats.org/officeDocument/2006/relationships/image" Target="../media/image627.wmf"/><Relationship Id="rId2" Type="http://schemas.openxmlformats.org/officeDocument/2006/relationships/image" Target="../media/image614.wmf"/><Relationship Id="rId1" Type="http://schemas.openxmlformats.org/officeDocument/2006/relationships/image" Target="../media/image624.wmf"/><Relationship Id="rId6" Type="http://schemas.openxmlformats.org/officeDocument/2006/relationships/image" Target="../media/image626.wmf"/><Relationship Id="rId5" Type="http://schemas.openxmlformats.org/officeDocument/2006/relationships/image" Target="../media/image610.wmf"/><Relationship Id="rId4" Type="http://schemas.openxmlformats.org/officeDocument/2006/relationships/image" Target="../media/image625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wmf"/><Relationship Id="rId2" Type="http://schemas.openxmlformats.org/officeDocument/2006/relationships/image" Target="../media/image599.wmf"/><Relationship Id="rId1" Type="http://schemas.openxmlformats.org/officeDocument/2006/relationships/image" Target="../media/image628.w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wmf"/><Relationship Id="rId2" Type="http://schemas.openxmlformats.org/officeDocument/2006/relationships/image" Target="../media/image631.wmf"/><Relationship Id="rId1" Type="http://schemas.openxmlformats.org/officeDocument/2006/relationships/image" Target="../media/image630.wmf"/><Relationship Id="rId4" Type="http://schemas.openxmlformats.org/officeDocument/2006/relationships/image" Target="../media/image633.wmf"/></Relationships>
</file>

<file path=ppt/drawings/_rels/vmlDrawing8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wmf"/><Relationship Id="rId3" Type="http://schemas.openxmlformats.org/officeDocument/2006/relationships/image" Target="../media/image635.wmf"/><Relationship Id="rId7" Type="http://schemas.openxmlformats.org/officeDocument/2006/relationships/image" Target="../media/image637.wmf"/><Relationship Id="rId2" Type="http://schemas.openxmlformats.org/officeDocument/2006/relationships/image" Target="../media/image614.wmf"/><Relationship Id="rId1" Type="http://schemas.openxmlformats.org/officeDocument/2006/relationships/image" Target="../media/image634.wmf"/><Relationship Id="rId6" Type="http://schemas.openxmlformats.org/officeDocument/2006/relationships/image" Target="../media/image610.wmf"/><Relationship Id="rId5" Type="http://schemas.openxmlformats.org/officeDocument/2006/relationships/image" Target="../media/image608.wmf"/><Relationship Id="rId10" Type="http://schemas.openxmlformats.org/officeDocument/2006/relationships/image" Target="../media/image638.wmf"/><Relationship Id="rId4" Type="http://schemas.openxmlformats.org/officeDocument/2006/relationships/image" Target="../media/image636.wmf"/><Relationship Id="rId9" Type="http://schemas.openxmlformats.org/officeDocument/2006/relationships/image" Target="../media/image619.w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emf"/><Relationship Id="rId2" Type="http://schemas.openxmlformats.org/officeDocument/2006/relationships/image" Target="../media/image640.emf"/><Relationship Id="rId1" Type="http://schemas.openxmlformats.org/officeDocument/2006/relationships/image" Target="../media/image639.w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emf"/><Relationship Id="rId2" Type="http://schemas.openxmlformats.org/officeDocument/2006/relationships/image" Target="../media/image154.png"/><Relationship Id="rId1" Type="http://schemas.openxmlformats.org/officeDocument/2006/relationships/image" Target="../media/image642.emf"/><Relationship Id="rId6" Type="http://schemas.openxmlformats.org/officeDocument/2006/relationships/image" Target="../media/image646.emf"/><Relationship Id="rId5" Type="http://schemas.openxmlformats.org/officeDocument/2006/relationships/image" Target="../media/image645.wmf"/><Relationship Id="rId4" Type="http://schemas.openxmlformats.org/officeDocument/2006/relationships/image" Target="../media/image64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5" Type="http://schemas.openxmlformats.org/officeDocument/2006/relationships/image" Target="../media/image56.png"/><Relationship Id="rId4" Type="http://schemas.openxmlformats.org/officeDocument/2006/relationships/image" Target="../media/image55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emf"/><Relationship Id="rId2" Type="http://schemas.openxmlformats.org/officeDocument/2006/relationships/image" Target="../media/image647.emf"/><Relationship Id="rId1" Type="http://schemas.openxmlformats.org/officeDocument/2006/relationships/image" Target="../media/image154.png"/><Relationship Id="rId5" Type="http://schemas.openxmlformats.org/officeDocument/2006/relationships/image" Target="../media/image650.wmf"/><Relationship Id="rId4" Type="http://schemas.openxmlformats.org/officeDocument/2006/relationships/image" Target="../media/image649.emf"/></Relationships>
</file>

<file path=ppt/drawings/_rels/vmlDrawing9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7.emf"/><Relationship Id="rId3" Type="http://schemas.openxmlformats.org/officeDocument/2006/relationships/image" Target="../media/image653.emf"/><Relationship Id="rId7" Type="http://schemas.openxmlformats.org/officeDocument/2006/relationships/image" Target="../media/image656.emf"/><Relationship Id="rId2" Type="http://schemas.openxmlformats.org/officeDocument/2006/relationships/image" Target="../media/image652.emf"/><Relationship Id="rId1" Type="http://schemas.openxmlformats.org/officeDocument/2006/relationships/image" Target="../media/image651.emf"/><Relationship Id="rId6" Type="http://schemas.openxmlformats.org/officeDocument/2006/relationships/image" Target="../media/image154.png"/><Relationship Id="rId5" Type="http://schemas.openxmlformats.org/officeDocument/2006/relationships/image" Target="../media/image655.emf"/><Relationship Id="rId4" Type="http://schemas.openxmlformats.org/officeDocument/2006/relationships/image" Target="../media/image654.emf"/></Relationships>
</file>

<file path=ppt/drawings/_rels/vmlDrawing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wmf"/><Relationship Id="rId2" Type="http://schemas.openxmlformats.org/officeDocument/2006/relationships/image" Target="../media/image659.wmf"/><Relationship Id="rId1" Type="http://schemas.openxmlformats.org/officeDocument/2006/relationships/image" Target="../media/image658.wmf"/><Relationship Id="rId6" Type="http://schemas.openxmlformats.org/officeDocument/2006/relationships/image" Target="../media/image662.emf"/><Relationship Id="rId5" Type="http://schemas.openxmlformats.org/officeDocument/2006/relationships/image" Target="../media/image661.emf"/><Relationship Id="rId4" Type="http://schemas.openxmlformats.org/officeDocument/2006/relationships/image" Target="../media/image154.png"/></Relationships>
</file>

<file path=ppt/drawings/_rels/vmlDrawing9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9.emf"/><Relationship Id="rId3" Type="http://schemas.openxmlformats.org/officeDocument/2006/relationships/image" Target="../media/image664.wmf"/><Relationship Id="rId7" Type="http://schemas.openxmlformats.org/officeDocument/2006/relationships/image" Target="../media/image668.emf"/><Relationship Id="rId2" Type="http://schemas.openxmlformats.org/officeDocument/2006/relationships/image" Target="../media/image663.emf"/><Relationship Id="rId1" Type="http://schemas.openxmlformats.org/officeDocument/2006/relationships/image" Target="../media/image154.png"/><Relationship Id="rId6" Type="http://schemas.openxmlformats.org/officeDocument/2006/relationships/image" Target="../media/image667.emf"/><Relationship Id="rId11" Type="http://schemas.openxmlformats.org/officeDocument/2006/relationships/image" Target="../media/image672.wmf"/><Relationship Id="rId5" Type="http://schemas.openxmlformats.org/officeDocument/2006/relationships/image" Target="../media/image666.emf"/><Relationship Id="rId10" Type="http://schemas.openxmlformats.org/officeDocument/2006/relationships/image" Target="../media/image671.emf"/><Relationship Id="rId4" Type="http://schemas.openxmlformats.org/officeDocument/2006/relationships/image" Target="../media/image665.wmf"/><Relationship Id="rId9" Type="http://schemas.openxmlformats.org/officeDocument/2006/relationships/image" Target="../media/image670.emf"/></Relationships>
</file>

<file path=ppt/drawings/_rels/vmlDrawing9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wmf"/><Relationship Id="rId13" Type="http://schemas.openxmlformats.org/officeDocument/2006/relationships/image" Target="../media/image685.emf"/><Relationship Id="rId3" Type="http://schemas.openxmlformats.org/officeDocument/2006/relationships/image" Target="../media/image675.wmf"/><Relationship Id="rId7" Type="http://schemas.openxmlformats.org/officeDocument/2006/relationships/image" Target="../media/image679.wmf"/><Relationship Id="rId12" Type="http://schemas.openxmlformats.org/officeDocument/2006/relationships/image" Target="../media/image684.wmf"/><Relationship Id="rId2" Type="http://schemas.openxmlformats.org/officeDocument/2006/relationships/image" Target="../media/image674.wmf"/><Relationship Id="rId1" Type="http://schemas.openxmlformats.org/officeDocument/2006/relationships/image" Target="../media/image673.wmf"/><Relationship Id="rId6" Type="http://schemas.openxmlformats.org/officeDocument/2006/relationships/image" Target="../media/image678.emf"/><Relationship Id="rId11" Type="http://schemas.openxmlformats.org/officeDocument/2006/relationships/image" Target="../media/image683.wmf"/><Relationship Id="rId5" Type="http://schemas.openxmlformats.org/officeDocument/2006/relationships/image" Target="../media/image677.wmf"/><Relationship Id="rId15" Type="http://schemas.openxmlformats.org/officeDocument/2006/relationships/image" Target="../media/image687.wmf"/><Relationship Id="rId10" Type="http://schemas.openxmlformats.org/officeDocument/2006/relationships/image" Target="../media/image682.wmf"/><Relationship Id="rId4" Type="http://schemas.openxmlformats.org/officeDocument/2006/relationships/image" Target="../media/image676.wmf"/><Relationship Id="rId9" Type="http://schemas.openxmlformats.org/officeDocument/2006/relationships/image" Target="../media/image681.wmf"/><Relationship Id="rId14" Type="http://schemas.openxmlformats.org/officeDocument/2006/relationships/image" Target="../media/image686.wmf"/></Relationships>
</file>

<file path=ppt/drawings/_rels/vmlDrawing9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5.emf"/><Relationship Id="rId3" Type="http://schemas.openxmlformats.org/officeDocument/2006/relationships/image" Target="../media/image690.wmf"/><Relationship Id="rId7" Type="http://schemas.openxmlformats.org/officeDocument/2006/relationships/image" Target="../media/image694.wmf"/><Relationship Id="rId2" Type="http://schemas.openxmlformats.org/officeDocument/2006/relationships/image" Target="../media/image689.wmf"/><Relationship Id="rId1" Type="http://schemas.openxmlformats.org/officeDocument/2006/relationships/image" Target="../media/image688.wmf"/><Relationship Id="rId6" Type="http://schemas.openxmlformats.org/officeDocument/2006/relationships/image" Target="../media/image693.wmf"/><Relationship Id="rId5" Type="http://schemas.openxmlformats.org/officeDocument/2006/relationships/image" Target="../media/image692.wmf"/><Relationship Id="rId4" Type="http://schemas.openxmlformats.org/officeDocument/2006/relationships/image" Target="../media/image691.wmf"/><Relationship Id="rId9" Type="http://schemas.openxmlformats.org/officeDocument/2006/relationships/image" Target="../media/image696.wmf"/></Relationships>
</file>

<file path=ppt/drawings/_rels/vmlDrawing9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4.wmf"/><Relationship Id="rId3" Type="http://schemas.openxmlformats.org/officeDocument/2006/relationships/image" Target="../media/image699.wmf"/><Relationship Id="rId7" Type="http://schemas.openxmlformats.org/officeDocument/2006/relationships/image" Target="../media/image703.wmf"/><Relationship Id="rId12" Type="http://schemas.openxmlformats.org/officeDocument/2006/relationships/image" Target="../media/image708.emf"/><Relationship Id="rId2" Type="http://schemas.openxmlformats.org/officeDocument/2006/relationships/image" Target="../media/image698.wmf"/><Relationship Id="rId1" Type="http://schemas.openxmlformats.org/officeDocument/2006/relationships/image" Target="../media/image697.wmf"/><Relationship Id="rId6" Type="http://schemas.openxmlformats.org/officeDocument/2006/relationships/image" Target="../media/image702.wmf"/><Relationship Id="rId11" Type="http://schemas.openxmlformats.org/officeDocument/2006/relationships/image" Target="../media/image707.wmf"/><Relationship Id="rId5" Type="http://schemas.openxmlformats.org/officeDocument/2006/relationships/image" Target="../media/image701.wmf"/><Relationship Id="rId10" Type="http://schemas.openxmlformats.org/officeDocument/2006/relationships/image" Target="../media/image706.wmf"/><Relationship Id="rId4" Type="http://schemas.openxmlformats.org/officeDocument/2006/relationships/image" Target="../media/image700.wmf"/><Relationship Id="rId9" Type="http://schemas.openxmlformats.org/officeDocument/2006/relationships/image" Target="../media/image705.w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emf"/><Relationship Id="rId2" Type="http://schemas.openxmlformats.org/officeDocument/2006/relationships/image" Target="../media/image710.wmf"/><Relationship Id="rId1" Type="http://schemas.openxmlformats.org/officeDocument/2006/relationships/image" Target="../media/image709.wmf"/><Relationship Id="rId4" Type="http://schemas.openxmlformats.org/officeDocument/2006/relationships/image" Target="../media/image712.emf"/></Relationships>
</file>

<file path=ppt/drawings/_rels/vmlDrawing9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emf"/><Relationship Id="rId3" Type="http://schemas.openxmlformats.org/officeDocument/2006/relationships/image" Target="../media/image717.wmf"/><Relationship Id="rId7" Type="http://schemas.openxmlformats.org/officeDocument/2006/relationships/image" Target="../media/image720.wmf"/><Relationship Id="rId2" Type="http://schemas.openxmlformats.org/officeDocument/2006/relationships/image" Target="../media/image716.wmf"/><Relationship Id="rId1" Type="http://schemas.openxmlformats.org/officeDocument/2006/relationships/image" Target="../media/image715.wmf"/><Relationship Id="rId6" Type="http://schemas.openxmlformats.org/officeDocument/2006/relationships/image" Target="../media/image719.emf"/><Relationship Id="rId5" Type="http://schemas.openxmlformats.org/officeDocument/2006/relationships/image" Target="../media/image718.wmf"/><Relationship Id="rId4" Type="http://schemas.openxmlformats.org/officeDocument/2006/relationships/image" Target="../media/image154.png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wmf"/><Relationship Id="rId7" Type="http://schemas.openxmlformats.org/officeDocument/2006/relationships/image" Target="../media/image728.wmf"/><Relationship Id="rId2" Type="http://schemas.openxmlformats.org/officeDocument/2006/relationships/image" Target="../media/image723.wmf"/><Relationship Id="rId1" Type="http://schemas.openxmlformats.org/officeDocument/2006/relationships/image" Target="../media/image722.wmf"/><Relationship Id="rId6" Type="http://schemas.openxmlformats.org/officeDocument/2006/relationships/image" Target="../media/image727.wmf"/><Relationship Id="rId5" Type="http://schemas.openxmlformats.org/officeDocument/2006/relationships/image" Target="../media/image726.wmf"/><Relationship Id="rId4" Type="http://schemas.openxmlformats.org/officeDocument/2006/relationships/image" Target="../media/image7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9259C-78FB-428E-8BCC-2197B827B552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0CE3C-D95D-4521-A04C-C19B442A3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332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9B8E806-A2F2-4FC3-BCE8-1D5D18398F23}" type="slidenum">
              <a:rPr lang="en-US" altLang="zh-CN"/>
              <a:pPr>
                <a:spcBef>
                  <a:spcPct val="0"/>
                </a:spcBef>
              </a:pPr>
              <a:t>65</a:t>
            </a:fld>
            <a:endParaRPr lang="en-US" altLang="zh-CN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6033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D67CE88-718A-4A72-8A78-6FA0CF442771}" type="slidenum">
              <a:rPr lang="en-US" altLang="zh-CN"/>
              <a:pPr>
                <a:spcBef>
                  <a:spcPct val="0"/>
                </a:spcBef>
              </a:pPr>
              <a:t>71</a:t>
            </a:fld>
            <a:endParaRPr lang="en-US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181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E592E02-DB0A-48D6-BDC1-C6196E677EBA}" type="slidenum">
              <a:rPr lang="en-US" altLang="zh-CN"/>
              <a:pPr>
                <a:spcBef>
                  <a:spcPct val="0"/>
                </a:spcBef>
              </a:pPr>
              <a:t>72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3076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1003"/>
            <a:ext cx="9144000" cy="708869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 userDrawn="1"/>
        </p:nvSpPr>
        <p:spPr>
          <a:xfrm>
            <a:off x="1216404" y="1434518"/>
            <a:ext cx="6711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solidFill>
                  <a:srgbClr val="EAEAE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电路与电子技术</a:t>
            </a:r>
            <a:endParaRPr lang="zh-CN" altLang="en-US" sz="6600" dirty="0">
              <a:solidFill>
                <a:srgbClr val="EAEAE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216404" y="4406279"/>
            <a:ext cx="671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EAEAE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讲授：曾军</a:t>
            </a:r>
            <a:endParaRPr lang="zh-CN" altLang="en-US" sz="2800" dirty="0">
              <a:solidFill>
                <a:srgbClr val="EAEAE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216404" y="5256778"/>
            <a:ext cx="671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EAEAE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电力学院</a:t>
            </a:r>
            <a:endParaRPr lang="zh-CN" altLang="en-US" sz="2800" dirty="0">
              <a:solidFill>
                <a:srgbClr val="EAEAE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BE48C2C7-D423-4AC3-9099-28B5CD35F825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97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50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2838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542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58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37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BE48C2C7-D423-4AC3-9099-28B5CD35F825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82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BE48C2C7-D423-4AC3-9099-28B5CD35F825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70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BE48C2C7-D423-4AC3-9099-28B5CD35F825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13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BE48C2C7-D423-4AC3-9099-28B5CD35F825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52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BE48C2C7-D423-4AC3-9099-28B5CD35F825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7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BE48C2C7-D423-4AC3-9099-28B5CD35F825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9045E0B-6A83-4EB6-8BF3-A1378D93F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3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" y="0"/>
            <a:ext cx="9144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229742" y="50343"/>
            <a:ext cx="191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 smtClean="0">
                <a:solidFill>
                  <a:srgbClr val="0066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电路与电子技术</a:t>
            </a:r>
            <a:endParaRPr lang="zh-CN" altLang="en-US" sz="1800" b="0" dirty="0">
              <a:solidFill>
                <a:srgbClr val="0066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430788"/>
            <a:ext cx="9144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" y="6583"/>
            <a:ext cx="1709159" cy="415644"/>
          </a:xfrm>
          <a:prstGeom prst="rect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>
            <a:off x="0" y="457353"/>
            <a:ext cx="9144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动作按钮: 后退或前一项 7">
            <a:hlinkClick r:id="" action="ppaction://hlinkshowjump?jump=previousslide" highlightClick="1"/>
          </p:cNvPr>
          <p:cNvSpPr/>
          <p:nvPr userDrawn="1"/>
        </p:nvSpPr>
        <p:spPr>
          <a:xfrm>
            <a:off x="8111841" y="6585358"/>
            <a:ext cx="327171" cy="272642"/>
          </a:xfrm>
          <a:prstGeom prst="actionButtonBackPrevious">
            <a:avLst/>
          </a:prstGeom>
          <a:solidFill>
            <a:schemeClr val="bg1"/>
          </a:solidFill>
          <a:ln w="222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动作按钮: 前进或下一项 8">
            <a:hlinkClick r:id="" action="ppaction://hlinkshowjump?jump=nextslide" highlightClick="1"/>
          </p:cNvPr>
          <p:cNvSpPr/>
          <p:nvPr userDrawn="1"/>
        </p:nvSpPr>
        <p:spPr>
          <a:xfrm>
            <a:off x="8447558" y="6585358"/>
            <a:ext cx="327170" cy="272642"/>
          </a:xfrm>
          <a:prstGeom prst="actionButtonForwardNext">
            <a:avLst/>
          </a:prstGeom>
          <a:solidFill>
            <a:schemeClr val="bg1"/>
          </a:solidFill>
          <a:ln w="222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结束 9">
            <a:hlinkClick r:id="" action="ppaction://hlinkshowjump?jump=lastslide" highlightClick="1"/>
          </p:cNvPr>
          <p:cNvSpPr/>
          <p:nvPr userDrawn="1"/>
        </p:nvSpPr>
        <p:spPr>
          <a:xfrm>
            <a:off x="8783274" y="6585358"/>
            <a:ext cx="327170" cy="272642"/>
          </a:xfrm>
          <a:prstGeom prst="actionButtonEnd">
            <a:avLst/>
          </a:prstGeom>
          <a:solidFill>
            <a:schemeClr val="bg1"/>
          </a:solidFill>
          <a:ln w="222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动作按钮: 开始 10">
            <a:hlinkClick r:id="" action="ppaction://hlinkshowjump?jump=firstslide" highlightClick="1"/>
          </p:cNvPr>
          <p:cNvSpPr/>
          <p:nvPr userDrawn="1"/>
        </p:nvSpPr>
        <p:spPr>
          <a:xfrm>
            <a:off x="7776126" y="6585358"/>
            <a:ext cx="327169" cy="272642"/>
          </a:xfrm>
          <a:prstGeom prst="actionButtonBeginning">
            <a:avLst/>
          </a:prstGeom>
          <a:solidFill>
            <a:schemeClr val="bg1"/>
          </a:solidFill>
          <a:ln w="2222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13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0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wmf"/><Relationship Id="rId3" Type="http://schemas.openxmlformats.org/officeDocument/2006/relationships/oleObject" Target="../embeddings/oleObject614.bin"/><Relationship Id="rId7" Type="http://schemas.openxmlformats.org/officeDocument/2006/relationships/oleObject" Target="../embeddings/oleObject6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631.wmf"/><Relationship Id="rId5" Type="http://schemas.openxmlformats.org/officeDocument/2006/relationships/oleObject" Target="../embeddings/oleObject615.bin"/><Relationship Id="rId10" Type="http://schemas.openxmlformats.org/officeDocument/2006/relationships/image" Target="../media/image633.wmf"/><Relationship Id="rId4" Type="http://schemas.openxmlformats.org/officeDocument/2006/relationships/image" Target="../media/image630.wmf"/><Relationship Id="rId9" Type="http://schemas.openxmlformats.org/officeDocument/2006/relationships/oleObject" Target="../embeddings/oleObject617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5.wmf"/><Relationship Id="rId13" Type="http://schemas.openxmlformats.org/officeDocument/2006/relationships/oleObject" Target="../embeddings/oleObject623.bin"/><Relationship Id="rId18" Type="http://schemas.openxmlformats.org/officeDocument/2006/relationships/oleObject" Target="../embeddings/oleObject626.bin"/><Relationship Id="rId3" Type="http://schemas.openxmlformats.org/officeDocument/2006/relationships/oleObject" Target="../embeddings/oleObject618.bin"/><Relationship Id="rId21" Type="http://schemas.openxmlformats.org/officeDocument/2006/relationships/image" Target="../media/image619.wmf"/><Relationship Id="rId7" Type="http://schemas.openxmlformats.org/officeDocument/2006/relationships/oleObject" Target="../embeddings/oleObject620.bin"/><Relationship Id="rId12" Type="http://schemas.openxmlformats.org/officeDocument/2006/relationships/image" Target="../media/image608.wmf"/><Relationship Id="rId17" Type="http://schemas.openxmlformats.org/officeDocument/2006/relationships/image" Target="../media/image637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25.bin"/><Relationship Id="rId20" Type="http://schemas.openxmlformats.org/officeDocument/2006/relationships/oleObject" Target="../embeddings/oleObject627.bin"/><Relationship Id="rId1" Type="http://schemas.openxmlformats.org/officeDocument/2006/relationships/vmlDrawing" Target="../drawings/vmlDrawing87.vml"/><Relationship Id="rId6" Type="http://schemas.openxmlformats.org/officeDocument/2006/relationships/image" Target="../media/image614.wmf"/><Relationship Id="rId11" Type="http://schemas.openxmlformats.org/officeDocument/2006/relationships/oleObject" Target="../embeddings/oleObject622.bin"/><Relationship Id="rId24" Type="http://schemas.openxmlformats.org/officeDocument/2006/relationships/image" Target="../media/image629.emf"/><Relationship Id="rId5" Type="http://schemas.openxmlformats.org/officeDocument/2006/relationships/oleObject" Target="../embeddings/oleObject619.bin"/><Relationship Id="rId15" Type="http://schemas.openxmlformats.org/officeDocument/2006/relationships/image" Target="../media/image610.wmf"/><Relationship Id="rId23" Type="http://schemas.openxmlformats.org/officeDocument/2006/relationships/image" Target="../media/image638.wmf"/><Relationship Id="rId10" Type="http://schemas.openxmlformats.org/officeDocument/2006/relationships/image" Target="../media/image636.wmf"/><Relationship Id="rId19" Type="http://schemas.openxmlformats.org/officeDocument/2006/relationships/image" Target="../media/image627.wmf"/><Relationship Id="rId4" Type="http://schemas.openxmlformats.org/officeDocument/2006/relationships/image" Target="../media/image634.wmf"/><Relationship Id="rId9" Type="http://schemas.openxmlformats.org/officeDocument/2006/relationships/oleObject" Target="../embeddings/oleObject621.bin"/><Relationship Id="rId14" Type="http://schemas.openxmlformats.org/officeDocument/2006/relationships/oleObject" Target="../embeddings/oleObject624.bin"/><Relationship Id="rId22" Type="http://schemas.openxmlformats.org/officeDocument/2006/relationships/oleObject" Target="../embeddings/oleObject628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emf"/><Relationship Id="rId3" Type="http://schemas.openxmlformats.org/officeDocument/2006/relationships/oleObject" Target="../embeddings/oleObject629.bin"/><Relationship Id="rId7" Type="http://schemas.openxmlformats.org/officeDocument/2006/relationships/oleObject" Target="../embeddings/oleObject63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640.emf"/><Relationship Id="rId5" Type="http://schemas.openxmlformats.org/officeDocument/2006/relationships/oleObject" Target="../embeddings/oleObject630.bin"/><Relationship Id="rId4" Type="http://schemas.openxmlformats.org/officeDocument/2006/relationships/image" Target="../media/image639.w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emf"/><Relationship Id="rId13" Type="http://schemas.openxmlformats.org/officeDocument/2006/relationships/image" Target="../media/image239.emf"/><Relationship Id="rId3" Type="http://schemas.openxmlformats.org/officeDocument/2006/relationships/oleObject" Target="../embeddings/oleObject632.bin"/><Relationship Id="rId7" Type="http://schemas.openxmlformats.org/officeDocument/2006/relationships/oleObject" Target="../embeddings/oleObject634.bin"/><Relationship Id="rId12" Type="http://schemas.openxmlformats.org/officeDocument/2006/relationships/image" Target="../media/image64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643.emf"/><Relationship Id="rId11" Type="http://schemas.openxmlformats.org/officeDocument/2006/relationships/oleObject" Target="../embeddings/oleObject636.bin"/><Relationship Id="rId5" Type="http://schemas.openxmlformats.org/officeDocument/2006/relationships/oleObject" Target="../embeddings/oleObject633.bin"/><Relationship Id="rId10" Type="http://schemas.openxmlformats.org/officeDocument/2006/relationships/image" Target="../media/image645.wmf"/><Relationship Id="rId4" Type="http://schemas.openxmlformats.org/officeDocument/2006/relationships/image" Target="../media/image642.emf"/><Relationship Id="rId9" Type="http://schemas.openxmlformats.org/officeDocument/2006/relationships/oleObject" Target="../embeddings/oleObject635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emf"/><Relationship Id="rId3" Type="http://schemas.openxmlformats.org/officeDocument/2006/relationships/oleObject" Target="../embeddings/oleObject637.bin"/><Relationship Id="rId7" Type="http://schemas.openxmlformats.org/officeDocument/2006/relationships/oleObject" Target="../embeddings/oleObject63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648.emf"/><Relationship Id="rId5" Type="http://schemas.openxmlformats.org/officeDocument/2006/relationships/oleObject" Target="../embeddings/oleObject638.bin"/><Relationship Id="rId10" Type="http://schemas.openxmlformats.org/officeDocument/2006/relationships/image" Target="../media/image650.wmf"/><Relationship Id="rId4" Type="http://schemas.openxmlformats.org/officeDocument/2006/relationships/image" Target="../media/image647.emf"/><Relationship Id="rId9" Type="http://schemas.openxmlformats.org/officeDocument/2006/relationships/oleObject" Target="../embeddings/oleObject640.bin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3.emf"/><Relationship Id="rId13" Type="http://schemas.openxmlformats.org/officeDocument/2006/relationships/oleObject" Target="../embeddings/oleObject646.bin"/><Relationship Id="rId3" Type="http://schemas.openxmlformats.org/officeDocument/2006/relationships/oleObject" Target="../embeddings/oleObject641.bin"/><Relationship Id="rId7" Type="http://schemas.openxmlformats.org/officeDocument/2006/relationships/oleObject" Target="../embeddings/oleObject643.bin"/><Relationship Id="rId12" Type="http://schemas.openxmlformats.org/officeDocument/2006/relationships/image" Target="../media/image655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57.emf"/><Relationship Id="rId1" Type="http://schemas.openxmlformats.org/officeDocument/2006/relationships/vmlDrawing" Target="../drawings/vmlDrawing91.vml"/><Relationship Id="rId6" Type="http://schemas.openxmlformats.org/officeDocument/2006/relationships/image" Target="../media/image652.emf"/><Relationship Id="rId11" Type="http://schemas.openxmlformats.org/officeDocument/2006/relationships/oleObject" Target="../embeddings/oleObject645.bin"/><Relationship Id="rId5" Type="http://schemas.openxmlformats.org/officeDocument/2006/relationships/oleObject" Target="../embeddings/oleObject642.bin"/><Relationship Id="rId15" Type="http://schemas.openxmlformats.org/officeDocument/2006/relationships/oleObject" Target="../embeddings/oleObject647.bin"/><Relationship Id="rId10" Type="http://schemas.openxmlformats.org/officeDocument/2006/relationships/image" Target="../media/image654.emf"/><Relationship Id="rId4" Type="http://schemas.openxmlformats.org/officeDocument/2006/relationships/image" Target="../media/image651.emf"/><Relationship Id="rId9" Type="http://schemas.openxmlformats.org/officeDocument/2006/relationships/oleObject" Target="../embeddings/oleObject644.bin"/><Relationship Id="rId14" Type="http://schemas.openxmlformats.org/officeDocument/2006/relationships/image" Target="../media/image656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wmf"/><Relationship Id="rId3" Type="http://schemas.openxmlformats.org/officeDocument/2006/relationships/oleObject" Target="../embeddings/oleObject648.bin"/><Relationship Id="rId7" Type="http://schemas.openxmlformats.org/officeDocument/2006/relationships/oleObject" Target="../embeddings/oleObject650.bin"/><Relationship Id="rId12" Type="http://schemas.openxmlformats.org/officeDocument/2006/relationships/image" Target="../media/image66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659.wmf"/><Relationship Id="rId11" Type="http://schemas.openxmlformats.org/officeDocument/2006/relationships/oleObject" Target="../embeddings/oleObject652.bin"/><Relationship Id="rId5" Type="http://schemas.openxmlformats.org/officeDocument/2006/relationships/oleObject" Target="../embeddings/oleObject649.bin"/><Relationship Id="rId10" Type="http://schemas.openxmlformats.org/officeDocument/2006/relationships/image" Target="../media/image661.emf"/><Relationship Id="rId4" Type="http://schemas.openxmlformats.org/officeDocument/2006/relationships/image" Target="../media/image658.wmf"/><Relationship Id="rId9" Type="http://schemas.openxmlformats.org/officeDocument/2006/relationships/oleObject" Target="../embeddings/oleObject651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5.wmf"/><Relationship Id="rId13" Type="http://schemas.openxmlformats.org/officeDocument/2006/relationships/oleObject" Target="../embeddings/oleObject658.bin"/><Relationship Id="rId18" Type="http://schemas.openxmlformats.org/officeDocument/2006/relationships/image" Target="../media/image670.emf"/><Relationship Id="rId3" Type="http://schemas.openxmlformats.org/officeDocument/2006/relationships/oleObject" Target="../embeddings/oleObject653.bin"/><Relationship Id="rId21" Type="http://schemas.openxmlformats.org/officeDocument/2006/relationships/oleObject" Target="../embeddings/oleObject662.bin"/><Relationship Id="rId7" Type="http://schemas.openxmlformats.org/officeDocument/2006/relationships/oleObject" Target="../embeddings/oleObject655.bin"/><Relationship Id="rId12" Type="http://schemas.openxmlformats.org/officeDocument/2006/relationships/image" Target="../media/image667.emf"/><Relationship Id="rId17" Type="http://schemas.openxmlformats.org/officeDocument/2006/relationships/oleObject" Target="../embeddings/oleObject66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69.emf"/><Relationship Id="rId20" Type="http://schemas.openxmlformats.org/officeDocument/2006/relationships/image" Target="../media/image671.emf"/><Relationship Id="rId1" Type="http://schemas.openxmlformats.org/officeDocument/2006/relationships/vmlDrawing" Target="../drawings/vmlDrawing93.vml"/><Relationship Id="rId6" Type="http://schemas.openxmlformats.org/officeDocument/2006/relationships/image" Target="../media/image664.wmf"/><Relationship Id="rId11" Type="http://schemas.openxmlformats.org/officeDocument/2006/relationships/oleObject" Target="../embeddings/oleObject657.bin"/><Relationship Id="rId5" Type="http://schemas.openxmlformats.org/officeDocument/2006/relationships/oleObject" Target="../embeddings/oleObject654.bin"/><Relationship Id="rId15" Type="http://schemas.openxmlformats.org/officeDocument/2006/relationships/oleObject" Target="../embeddings/oleObject659.bin"/><Relationship Id="rId10" Type="http://schemas.openxmlformats.org/officeDocument/2006/relationships/image" Target="../media/image666.emf"/><Relationship Id="rId19" Type="http://schemas.openxmlformats.org/officeDocument/2006/relationships/oleObject" Target="../embeddings/oleObject661.bin"/><Relationship Id="rId4" Type="http://schemas.openxmlformats.org/officeDocument/2006/relationships/image" Target="../media/image663.emf"/><Relationship Id="rId9" Type="http://schemas.openxmlformats.org/officeDocument/2006/relationships/oleObject" Target="../embeddings/oleObject656.bin"/><Relationship Id="rId14" Type="http://schemas.openxmlformats.org/officeDocument/2006/relationships/image" Target="../media/image668.emf"/><Relationship Id="rId22" Type="http://schemas.openxmlformats.org/officeDocument/2006/relationships/image" Target="../media/image672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5.wmf"/><Relationship Id="rId13" Type="http://schemas.openxmlformats.org/officeDocument/2006/relationships/oleObject" Target="../embeddings/oleObject668.bin"/><Relationship Id="rId18" Type="http://schemas.openxmlformats.org/officeDocument/2006/relationships/image" Target="../media/image680.wmf"/><Relationship Id="rId26" Type="http://schemas.openxmlformats.org/officeDocument/2006/relationships/image" Target="../media/image684.wmf"/><Relationship Id="rId3" Type="http://schemas.openxmlformats.org/officeDocument/2006/relationships/oleObject" Target="../embeddings/oleObject663.bin"/><Relationship Id="rId21" Type="http://schemas.openxmlformats.org/officeDocument/2006/relationships/oleObject" Target="../embeddings/oleObject672.bin"/><Relationship Id="rId7" Type="http://schemas.openxmlformats.org/officeDocument/2006/relationships/oleObject" Target="../embeddings/oleObject665.bin"/><Relationship Id="rId12" Type="http://schemas.openxmlformats.org/officeDocument/2006/relationships/image" Target="../media/image677.wmf"/><Relationship Id="rId17" Type="http://schemas.openxmlformats.org/officeDocument/2006/relationships/oleObject" Target="../embeddings/oleObject670.bin"/><Relationship Id="rId25" Type="http://schemas.openxmlformats.org/officeDocument/2006/relationships/oleObject" Target="../embeddings/oleObject67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79.wmf"/><Relationship Id="rId20" Type="http://schemas.openxmlformats.org/officeDocument/2006/relationships/image" Target="../media/image681.wmf"/><Relationship Id="rId29" Type="http://schemas.openxmlformats.org/officeDocument/2006/relationships/oleObject" Target="../embeddings/oleObject676.bin"/><Relationship Id="rId1" Type="http://schemas.openxmlformats.org/officeDocument/2006/relationships/vmlDrawing" Target="../drawings/vmlDrawing94.vml"/><Relationship Id="rId6" Type="http://schemas.openxmlformats.org/officeDocument/2006/relationships/image" Target="../media/image674.wmf"/><Relationship Id="rId11" Type="http://schemas.openxmlformats.org/officeDocument/2006/relationships/oleObject" Target="../embeddings/oleObject667.bin"/><Relationship Id="rId24" Type="http://schemas.openxmlformats.org/officeDocument/2006/relationships/image" Target="../media/image683.wmf"/><Relationship Id="rId32" Type="http://schemas.openxmlformats.org/officeDocument/2006/relationships/image" Target="../media/image687.wmf"/><Relationship Id="rId5" Type="http://schemas.openxmlformats.org/officeDocument/2006/relationships/oleObject" Target="../embeddings/oleObject664.bin"/><Relationship Id="rId15" Type="http://schemas.openxmlformats.org/officeDocument/2006/relationships/oleObject" Target="../embeddings/oleObject669.bin"/><Relationship Id="rId23" Type="http://schemas.openxmlformats.org/officeDocument/2006/relationships/oleObject" Target="../embeddings/oleObject673.bin"/><Relationship Id="rId28" Type="http://schemas.openxmlformats.org/officeDocument/2006/relationships/image" Target="../media/image685.emf"/><Relationship Id="rId10" Type="http://schemas.openxmlformats.org/officeDocument/2006/relationships/image" Target="../media/image676.wmf"/><Relationship Id="rId19" Type="http://schemas.openxmlformats.org/officeDocument/2006/relationships/oleObject" Target="../embeddings/oleObject671.bin"/><Relationship Id="rId31" Type="http://schemas.openxmlformats.org/officeDocument/2006/relationships/oleObject" Target="../embeddings/oleObject677.bin"/><Relationship Id="rId4" Type="http://schemas.openxmlformats.org/officeDocument/2006/relationships/image" Target="../media/image673.wmf"/><Relationship Id="rId9" Type="http://schemas.openxmlformats.org/officeDocument/2006/relationships/oleObject" Target="../embeddings/oleObject666.bin"/><Relationship Id="rId14" Type="http://schemas.openxmlformats.org/officeDocument/2006/relationships/image" Target="../media/image678.emf"/><Relationship Id="rId22" Type="http://schemas.openxmlformats.org/officeDocument/2006/relationships/image" Target="../media/image682.wmf"/><Relationship Id="rId27" Type="http://schemas.openxmlformats.org/officeDocument/2006/relationships/oleObject" Target="../embeddings/oleObject675.bin"/><Relationship Id="rId30" Type="http://schemas.openxmlformats.org/officeDocument/2006/relationships/image" Target="../media/image68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4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image" Target="../media/image36.emf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35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wmf"/><Relationship Id="rId13" Type="http://schemas.openxmlformats.org/officeDocument/2006/relationships/oleObject" Target="../embeddings/oleObject683.bin"/><Relationship Id="rId18" Type="http://schemas.openxmlformats.org/officeDocument/2006/relationships/image" Target="../media/image695.emf"/><Relationship Id="rId3" Type="http://schemas.openxmlformats.org/officeDocument/2006/relationships/oleObject" Target="../embeddings/oleObject678.bin"/><Relationship Id="rId7" Type="http://schemas.openxmlformats.org/officeDocument/2006/relationships/oleObject" Target="../embeddings/oleObject680.bin"/><Relationship Id="rId12" Type="http://schemas.openxmlformats.org/officeDocument/2006/relationships/image" Target="../media/image692.wmf"/><Relationship Id="rId17" Type="http://schemas.openxmlformats.org/officeDocument/2006/relationships/oleObject" Target="../embeddings/oleObject685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94.wmf"/><Relationship Id="rId20" Type="http://schemas.openxmlformats.org/officeDocument/2006/relationships/image" Target="../media/image696.wmf"/><Relationship Id="rId1" Type="http://schemas.openxmlformats.org/officeDocument/2006/relationships/vmlDrawing" Target="../drawings/vmlDrawing95.vml"/><Relationship Id="rId6" Type="http://schemas.openxmlformats.org/officeDocument/2006/relationships/image" Target="../media/image689.wmf"/><Relationship Id="rId11" Type="http://schemas.openxmlformats.org/officeDocument/2006/relationships/oleObject" Target="../embeddings/oleObject682.bin"/><Relationship Id="rId5" Type="http://schemas.openxmlformats.org/officeDocument/2006/relationships/oleObject" Target="../embeddings/oleObject679.bin"/><Relationship Id="rId15" Type="http://schemas.openxmlformats.org/officeDocument/2006/relationships/oleObject" Target="../embeddings/oleObject684.bin"/><Relationship Id="rId10" Type="http://schemas.openxmlformats.org/officeDocument/2006/relationships/image" Target="../media/image691.wmf"/><Relationship Id="rId19" Type="http://schemas.openxmlformats.org/officeDocument/2006/relationships/oleObject" Target="../embeddings/oleObject686.bin"/><Relationship Id="rId4" Type="http://schemas.openxmlformats.org/officeDocument/2006/relationships/image" Target="../media/image688.wmf"/><Relationship Id="rId9" Type="http://schemas.openxmlformats.org/officeDocument/2006/relationships/oleObject" Target="../embeddings/oleObject681.bin"/><Relationship Id="rId14" Type="http://schemas.openxmlformats.org/officeDocument/2006/relationships/image" Target="../media/image693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wmf"/><Relationship Id="rId13" Type="http://schemas.openxmlformats.org/officeDocument/2006/relationships/oleObject" Target="../embeddings/oleObject692.bin"/><Relationship Id="rId18" Type="http://schemas.openxmlformats.org/officeDocument/2006/relationships/image" Target="../media/image704.wmf"/><Relationship Id="rId26" Type="http://schemas.openxmlformats.org/officeDocument/2006/relationships/image" Target="../media/image708.emf"/><Relationship Id="rId3" Type="http://schemas.openxmlformats.org/officeDocument/2006/relationships/oleObject" Target="../embeddings/oleObject687.bin"/><Relationship Id="rId21" Type="http://schemas.openxmlformats.org/officeDocument/2006/relationships/oleObject" Target="../embeddings/oleObject696.bin"/><Relationship Id="rId7" Type="http://schemas.openxmlformats.org/officeDocument/2006/relationships/oleObject" Target="../embeddings/oleObject689.bin"/><Relationship Id="rId12" Type="http://schemas.openxmlformats.org/officeDocument/2006/relationships/image" Target="../media/image701.wmf"/><Relationship Id="rId17" Type="http://schemas.openxmlformats.org/officeDocument/2006/relationships/oleObject" Target="../embeddings/oleObject694.bin"/><Relationship Id="rId25" Type="http://schemas.openxmlformats.org/officeDocument/2006/relationships/oleObject" Target="../embeddings/oleObject69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03.wmf"/><Relationship Id="rId20" Type="http://schemas.openxmlformats.org/officeDocument/2006/relationships/image" Target="../media/image705.wmf"/><Relationship Id="rId1" Type="http://schemas.openxmlformats.org/officeDocument/2006/relationships/vmlDrawing" Target="../drawings/vmlDrawing96.vml"/><Relationship Id="rId6" Type="http://schemas.openxmlformats.org/officeDocument/2006/relationships/image" Target="../media/image698.wmf"/><Relationship Id="rId11" Type="http://schemas.openxmlformats.org/officeDocument/2006/relationships/oleObject" Target="../embeddings/oleObject691.bin"/><Relationship Id="rId24" Type="http://schemas.openxmlformats.org/officeDocument/2006/relationships/image" Target="../media/image707.wmf"/><Relationship Id="rId5" Type="http://schemas.openxmlformats.org/officeDocument/2006/relationships/oleObject" Target="../embeddings/oleObject688.bin"/><Relationship Id="rId15" Type="http://schemas.openxmlformats.org/officeDocument/2006/relationships/oleObject" Target="../embeddings/oleObject693.bin"/><Relationship Id="rId23" Type="http://schemas.openxmlformats.org/officeDocument/2006/relationships/oleObject" Target="../embeddings/oleObject697.bin"/><Relationship Id="rId10" Type="http://schemas.openxmlformats.org/officeDocument/2006/relationships/image" Target="../media/image700.wmf"/><Relationship Id="rId19" Type="http://schemas.openxmlformats.org/officeDocument/2006/relationships/oleObject" Target="../embeddings/oleObject695.bin"/><Relationship Id="rId4" Type="http://schemas.openxmlformats.org/officeDocument/2006/relationships/image" Target="../media/image697.wmf"/><Relationship Id="rId9" Type="http://schemas.openxmlformats.org/officeDocument/2006/relationships/oleObject" Target="../embeddings/oleObject690.bin"/><Relationship Id="rId14" Type="http://schemas.openxmlformats.org/officeDocument/2006/relationships/image" Target="../media/image702.wmf"/><Relationship Id="rId22" Type="http://schemas.openxmlformats.org/officeDocument/2006/relationships/image" Target="../media/image706.w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emf"/><Relationship Id="rId3" Type="http://schemas.openxmlformats.org/officeDocument/2006/relationships/oleObject" Target="../embeddings/oleObject699.bin"/><Relationship Id="rId7" Type="http://schemas.openxmlformats.org/officeDocument/2006/relationships/oleObject" Target="../embeddings/oleObject701.bin"/><Relationship Id="rId12" Type="http://schemas.openxmlformats.org/officeDocument/2006/relationships/image" Target="../media/image71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710.wmf"/><Relationship Id="rId11" Type="http://schemas.openxmlformats.org/officeDocument/2006/relationships/image" Target="../media/image713.emf"/><Relationship Id="rId5" Type="http://schemas.openxmlformats.org/officeDocument/2006/relationships/oleObject" Target="../embeddings/oleObject700.bin"/><Relationship Id="rId10" Type="http://schemas.openxmlformats.org/officeDocument/2006/relationships/image" Target="../media/image712.emf"/><Relationship Id="rId4" Type="http://schemas.openxmlformats.org/officeDocument/2006/relationships/image" Target="../media/image709.wmf"/><Relationship Id="rId9" Type="http://schemas.openxmlformats.org/officeDocument/2006/relationships/oleObject" Target="../embeddings/oleObject702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7.wmf"/><Relationship Id="rId13" Type="http://schemas.openxmlformats.org/officeDocument/2006/relationships/oleObject" Target="../embeddings/oleObject708.bin"/><Relationship Id="rId3" Type="http://schemas.openxmlformats.org/officeDocument/2006/relationships/oleObject" Target="../embeddings/oleObject703.bin"/><Relationship Id="rId7" Type="http://schemas.openxmlformats.org/officeDocument/2006/relationships/oleObject" Target="../embeddings/oleObject705.bin"/><Relationship Id="rId12" Type="http://schemas.openxmlformats.org/officeDocument/2006/relationships/image" Target="../media/image719.emf"/><Relationship Id="rId17" Type="http://schemas.openxmlformats.org/officeDocument/2006/relationships/image" Target="../media/image714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21.emf"/><Relationship Id="rId1" Type="http://schemas.openxmlformats.org/officeDocument/2006/relationships/vmlDrawing" Target="../drawings/vmlDrawing98.vml"/><Relationship Id="rId6" Type="http://schemas.openxmlformats.org/officeDocument/2006/relationships/image" Target="../media/image716.wmf"/><Relationship Id="rId11" Type="http://schemas.openxmlformats.org/officeDocument/2006/relationships/oleObject" Target="../embeddings/oleObject707.bin"/><Relationship Id="rId5" Type="http://schemas.openxmlformats.org/officeDocument/2006/relationships/oleObject" Target="../embeddings/oleObject704.bin"/><Relationship Id="rId15" Type="http://schemas.openxmlformats.org/officeDocument/2006/relationships/oleObject" Target="../embeddings/oleObject709.bin"/><Relationship Id="rId10" Type="http://schemas.openxmlformats.org/officeDocument/2006/relationships/image" Target="../media/image718.wmf"/><Relationship Id="rId4" Type="http://schemas.openxmlformats.org/officeDocument/2006/relationships/image" Target="../media/image715.wmf"/><Relationship Id="rId9" Type="http://schemas.openxmlformats.org/officeDocument/2006/relationships/oleObject" Target="../embeddings/oleObject706.bin"/><Relationship Id="rId14" Type="http://schemas.openxmlformats.org/officeDocument/2006/relationships/image" Target="../media/image720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4.wmf"/><Relationship Id="rId13" Type="http://schemas.openxmlformats.org/officeDocument/2006/relationships/oleObject" Target="../embeddings/oleObject715.bin"/><Relationship Id="rId3" Type="http://schemas.openxmlformats.org/officeDocument/2006/relationships/oleObject" Target="../embeddings/oleObject710.bin"/><Relationship Id="rId7" Type="http://schemas.openxmlformats.org/officeDocument/2006/relationships/oleObject" Target="../embeddings/oleObject712.bin"/><Relationship Id="rId12" Type="http://schemas.openxmlformats.org/officeDocument/2006/relationships/image" Target="../media/image726.wmf"/><Relationship Id="rId17" Type="http://schemas.openxmlformats.org/officeDocument/2006/relationships/image" Target="../media/image714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28.wmf"/><Relationship Id="rId1" Type="http://schemas.openxmlformats.org/officeDocument/2006/relationships/vmlDrawing" Target="../drawings/vmlDrawing99.vml"/><Relationship Id="rId6" Type="http://schemas.openxmlformats.org/officeDocument/2006/relationships/image" Target="../media/image723.wmf"/><Relationship Id="rId11" Type="http://schemas.openxmlformats.org/officeDocument/2006/relationships/oleObject" Target="../embeddings/oleObject714.bin"/><Relationship Id="rId5" Type="http://schemas.openxmlformats.org/officeDocument/2006/relationships/oleObject" Target="../embeddings/oleObject711.bin"/><Relationship Id="rId15" Type="http://schemas.openxmlformats.org/officeDocument/2006/relationships/oleObject" Target="../embeddings/oleObject716.bin"/><Relationship Id="rId10" Type="http://schemas.openxmlformats.org/officeDocument/2006/relationships/image" Target="../media/image725.emf"/><Relationship Id="rId4" Type="http://schemas.openxmlformats.org/officeDocument/2006/relationships/image" Target="../media/image722.wmf"/><Relationship Id="rId9" Type="http://schemas.openxmlformats.org/officeDocument/2006/relationships/oleObject" Target="../embeddings/oleObject713.bin"/><Relationship Id="rId14" Type="http://schemas.openxmlformats.org/officeDocument/2006/relationships/image" Target="../media/image727.w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emf"/><Relationship Id="rId3" Type="http://schemas.openxmlformats.org/officeDocument/2006/relationships/oleObject" Target="../embeddings/oleObject717.bin"/><Relationship Id="rId7" Type="http://schemas.openxmlformats.org/officeDocument/2006/relationships/oleObject" Target="../embeddings/oleObject7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730.emf"/><Relationship Id="rId5" Type="http://schemas.openxmlformats.org/officeDocument/2006/relationships/oleObject" Target="../embeddings/oleObject718.bin"/><Relationship Id="rId4" Type="http://schemas.openxmlformats.org/officeDocument/2006/relationships/image" Target="../media/image729.wmf"/><Relationship Id="rId9" Type="http://schemas.openxmlformats.org/officeDocument/2006/relationships/image" Target="../media/image732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5.emf"/><Relationship Id="rId3" Type="http://schemas.openxmlformats.org/officeDocument/2006/relationships/oleObject" Target="../embeddings/oleObject720.bin"/><Relationship Id="rId7" Type="http://schemas.openxmlformats.org/officeDocument/2006/relationships/oleObject" Target="../embeddings/oleObject722.bin"/><Relationship Id="rId12" Type="http://schemas.openxmlformats.org/officeDocument/2006/relationships/image" Target="../media/image737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734.wmf"/><Relationship Id="rId11" Type="http://schemas.openxmlformats.org/officeDocument/2006/relationships/oleObject" Target="../embeddings/oleObject724.bin"/><Relationship Id="rId5" Type="http://schemas.openxmlformats.org/officeDocument/2006/relationships/oleObject" Target="../embeddings/oleObject721.bin"/><Relationship Id="rId10" Type="http://schemas.openxmlformats.org/officeDocument/2006/relationships/image" Target="../media/image736.emf"/><Relationship Id="rId4" Type="http://schemas.openxmlformats.org/officeDocument/2006/relationships/image" Target="../media/image733.emf"/><Relationship Id="rId9" Type="http://schemas.openxmlformats.org/officeDocument/2006/relationships/oleObject" Target="../embeddings/oleObject723.bin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wmf"/><Relationship Id="rId13" Type="http://schemas.openxmlformats.org/officeDocument/2006/relationships/oleObject" Target="../embeddings/oleObject730.bin"/><Relationship Id="rId18" Type="http://schemas.openxmlformats.org/officeDocument/2006/relationships/image" Target="../media/image745.emf"/><Relationship Id="rId3" Type="http://schemas.openxmlformats.org/officeDocument/2006/relationships/oleObject" Target="../embeddings/oleObject725.bin"/><Relationship Id="rId21" Type="http://schemas.openxmlformats.org/officeDocument/2006/relationships/oleObject" Target="../embeddings/oleObject734.bin"/><Relationship Id="rId7" Type="http://schemas.openxmlformats.org/officeDocument/2006/relationships/oleObject" Target="../embeddings/oleObject727.bin"/><Relationship Id="rId12" Type="http://schemas.openxmlformats.org/officeDocument/2006/relationships/image" Target="../media/image742.wmf"/><Relationship Id="rId17" Type="http://schemas.openxmlformats.org/officeDocument/2006/relationships/oleObject" Target="../embeddings/oleObject73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44.emf"/><Relationship Id="rId20" Type="http://schemas.openxmlformats.org/officeDocument/2006/relationships/image" Target="../media/image746.emf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739.wmf"/><Relationship Id="rId11" Type="http://schemas.openxmlformats.org/officeDocument/2006/relationships/oleObject" Target="../embeddings/oleObject729.bin"/><Relationship Id="rId24" Type="http://schemas.openxmlformats.org/officeDocument/2006/relationships/image" Target="../media/image748.emf"/><Relationship Id="rId5" Type="http://schemas.openxmlformats.org/officeDocument/2006/relationships/oleObject" Target="../embeddings/oleObject726.bin"/><Relationship Id="rId15" Type="http://schemas.openxmlformats.org/officeDocument/2006/relationships/oleObject" Target="../embeddings/oleObject731.bin"/><Relationship Id="rId23" Type="http://schemas.openxmlformats.org/officeDocument/2006/relationships/oleObject" Target="../embeddings/oleObject735.bin"/><Relationship Id="rId10" Type="http://schemas.openxmlformats.org/officeDocument/2006/relationships/image" Target="../media/image741.emf"/><Relationship Id="rId19" Type="http://schemas.openxmlformats.org/officeDocument/2006/relationships/oleObject" Target="../embeddings/oleObject733.bin"/><Relationship Id="rId4" Type="http://schemas.openxmlformats.org/officeDocument/2006/relationships/image" Target="../media/image738.emf"/><Relationship Id="rId9" Type="http://schemas.openxmlformats.org/officeDocument/2006/relationships/oleObject" Target="../embeddings/oleObject728.bin"/><Relationship Id="rId14" Type="http://schemas.openxmlformats.org/officeDocument/2006/relationships/image" Target="../media/image743.emf"/><Relationship Id="rId22" Type="http://schemas.openxmlformats.org/officeDocument/2006/relationships/image" Target="../media/image747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wmf"/><Relationship Id="rId13" Type="http://schemas.openxmlformats.org/officeDocument/2006/relationships/oleObject" Target="../embeddings/oleObject741.bin"/><Relationship Id="rId18" Type="http://schemas.openxmlformats.org/officeDocument/2006/relationships/image" Target="../media/image755.wmf"/><Relationship Id="rId3" Type="http://schemas.openxmlformats.org/officeDocument/2006/relationships/oleObject" Target="../embeddings/oleObject736.bin"/><Relationship Id="rId7" Type="http://schemas.openxmlformats.org/officeDocument/2006/relationships/oleObject" Target="../embeddings/oleObject738.bin"/><Relationship Id="rId12" Type="http://schemas.openxmlformats.org/officeDocument/2006/relationships/image" Target="../media/image515.wmf"/><Relationship Id="rId17" Type="http://schemas.openxmlformats.org/officeDocument/2006/relationships/oleObject" Target="../embeddings/oleObject743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54.wmf"/><Relationship Id="rId20" Type="http://schemas.openxmlformats.org/officeDocument/2006/relationships/image" Target="../media/image756.wmf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750.emf"/><Relationship Id="rId11" Type="http://schemas.openxmlformats.org/officeDocument/2006/relationships/oleObject" Target="../embeddings/oleObject740.bin"/><Relationship Id="rId5" Type="http://schemas.openxmlformats.org/officeDocument/2006/relationships/oleObject" Target="../embeddings/oleObject737.bin"/><Relationship Id="rId15" Type="http://schemas.openxmlformats.org/officeDocument/2006/relationships/oleObject" Target="../embeddings/oleObject742.bin"/><Relationship Id="rId10" Type="http://schemas.openxmlformats.org/officeDocument/2006/relationships/image" Target="../media/image752.emf"/><Relationship Id="rId19" Type="http://schemas.openxmlformats.org/officeDocument/2006/relationships/oleObject" Target="../embeddings/oleObject744.bin"/><Relationship Id="rId4" Type="http://schemas.openxmlformats.org/officeDocument/2006/relationships/image" Target="../media/image749.emf"/><Relationship Id="rId9" Type="http://schemas.openxmlformats.org/officeDocument/2006/relationships/oleObject" Target="../embeddings/oleObject739.bin"/><Relationship Id="rId14" Type="http://schemas.openxmlformats.org/officeDocument/2006/relationships/image" Target="../media/image753.w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wmf"/><Relationship Id="rId13" Type="http://schemas.openxmlformats.org/officeDocument/2006/relationships/image" Target="../media/image732.emf"/><Relationship Id="rId3" Type="http://schemas.openxmlformats.org/officeDocument/2006/relationships/oleObject" Target="../embeddings/oleObject745.bin"/><Relationship Id="rId7" Type="http://schemas.openxmlformats.org/officeDocument/2006/relationships/oleObject" Target="../embeddings/oleObject747.bin"/><Relationship Id="rId12" Type="http://schemas.openxmlformats.org/officeDocument/2006/relationships/image" Target="../media/image76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758.wmf"/><Relationship Id="rId11" Type="http://schemas.openxmlformats.org/officeDocument/2006/relationships/oleObject" Target="../embeddings/oleObject749.bin"/><Relationship Id="rId5" Type="http://schemas.openxmlformats.org/officeDocument/2006/relationships/oleObject" Target="../embeddings/oleObject746.bin"/><Relationship Id="rId10" Type="http://schemas.openxmlformats.org/officeDocument/2006/relationships/image" Target="../media/image760.wmf"/><Relationship Id="rId4" Type="http://schemas.openxmlformats.org/officeDocument/2006/relationships/image" Target="../media/image757.wmf"/><Relationship Id="rId9" Type="http://schemas.openxmlformats.org/officeDocument/2006/relationships/oleObject" Target="../embeddings/oleObject748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3.emf"/><Relationship Id="rId13" Type="http://schemas.openxmlformats.org/officeDocument/2006/relationships/oleObject" Target="../embeddings/oleObject755.bin"/><Relationship Id="rId18" Type="http://schemas.openxmlformats.org/officeDocument/2006/relationships/image" Target="../media/image768.wmf"/><Relationship Id="rId3" Type="http://schemas.openxmlformats.org/officeDocument/2006/relationships/oleObject" Target="../embeddings/oleObject750.bin"/><Relationship Id="rId21" Type="http://schemas.openxmlformats.org/officeDocument/2006/relationships/oleObject" Target="../embeddings/oleObject759.bin"/><Relationship Id="rId7" Type="http://schemas.openxmlformats.org/officeDocument/2006/relationships/oleObject" Target="../embeddings/oleObject752.bin"/><Relationship Id="rId12" Type="http://schemas.openxmlformats.org/officeDocument/2006/relationships/image" Target="../media/image765.emf"/><Relationship Id="rId17" Type="http://schemas.openxmlformats.org/officeDocument/2006/relationships/oleObject" Target="../embeddings/oleObject757.bin"/><Relationship Id="rId25" Type="http://schemas.openxmlformats.org/officeDocument/2006/relationships/image" Target="../media/image732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67.wmf"/><Relationship Id="rId20" Type="http://schemas.openxmlformats.org/officeDocument/2006/relationships/image" Target="../media/image769.emf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576.wmf"/><Relationship Id="rId11" Type="http://schemas.openxmlformats.org/officeDocument/2006/relationships/oleObject" Target="../embeddings/oleObject754.bin"/><Relationship Id="rId24" Type="http://schemas.openxmlformats.org/officeDocument/2006/relationships/image" Target="../media/image771.emf"/><Relationship Id="rId5" Type="http://schemas.openxmlformats.org/officeDocument/2006/relationships/oleObject" Target="../embeddings/oleObject751.bin"/><Relationship Id="rId15" Type="http://schemas.openxmlformats.org/officeDocument/2006/relationships/oleObject" Target="../embeddings/oleObject756.bin"/><Relationship Id="rId23" Type="http://schemas.openxmlformats.org/officeDocument/2006/relationships/oleObject" Target="../embeddings/oleObject760.bin"/><Relationship Id="rId10" Type="http://schemas.openxmlformats.org/officeDocument/2006/relationships/image" Target="../media/image764.wmf"/><Relationship Id="rId19" Type="http://schemas.openxmlformats.org/officeDocument/2006/relationships/oleObject" Target="../embeddings/oleObject758.bin"/><Relationship Id="rId4" Type="http://schemas.openxmlformats.org/officeDocument/2006/relationships/image" Target="../media/image762.wmf"/><Relationship Id="rId9" Type="http://schemas.openxmlformats.org/officeDocument/2006/relationships/oleObject" Target="../embeddings/oleObject753.bin"/><Relationship Id="rId14" Type="http://schemas.openxmlformats.org/officeDocument/2006/relationships/image" Target="../media/image766.emf"/><Relationship Id="rId22" Type="http://schemas.openxmlformats.org/officeDocument/2006/relationships/image" Target="../media/image770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4.wmf"/><Relationship Id="rId13" Type="http://schemas.openxmlformats.org/officeDocument/2006/relationships/oleObject" Target="../embeddings/oleObject766.bin"/><Relationship Id="rId18" Type="http://schemas.openxmlformats.org/officeDocument/2006/relationships/image" Target="../media/image779.wmf"/><Relationship Id="rId3" Type="http://schemas.openxmlformats.org/officeDocument/2006/relationships/oleObject" Target="../embeddings/oleObject761.bin"/><Relationship Id="rId21" Type="http://schemas.openxmlformats.org/officeDocument/2006/relationships/oleObject" Target="../embeddings/oleObject770.bin"/><Relationship Id="rId7" Type="http://schemas.openxmlformats.org/officeDocument/2006/relationships/oleObject" Target="../embeddings/oleObject763.bin"/><Relationship Id="rId12" Type="http://schemas.openxmlformats.org/officeDocument/2006/relationships/image" Target="../media/image776.wmf"/><Relationship Id="rId17" Type="http://schemas.openxmlformats.org/officeDocument/2006/relationships/oleObject" Target="../embeddings/oleObject76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78.wmf"/><Relationship Id="rId20" Type="http://schemas.openxmlformats.org/officeDocument/2006/relationships/image" Target="../media/image780.wmf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773.wmf"/><Relationship Id="rId11" Type="http://schemas.openxmlformats.org/officeDocument/2006/relationships/oleObject" Target="../embeddings/oleObject765.bin"/><Relationship Id="rId5" Type="http://schemas.openxmlformats.org/officeDocument/2006/relationships/oleObject" Target="../embeddings/oleObject762.bin"/><Relationship Id="rId15" Type="http://schemas.openxmlformats.org/officeDocument/2006/relationships/oleObject" Target="../embeddings/oleObject767.bin"/><Relationship Id="rId10" Type="http://schemas.openxmlformats.org/officeDocument/2006/relationships/image" Target="../media/image775.wmf"/><Relationship Id="rId19" Type="http://schemas.openxmlformats.org/officeDocument/2006/relationships/oleObject" Target="../embeddings/oleObject769.bin"/><Relationship Id="rId4" Type="http://schemas.openxmlformats.org/officeDocument/2006/relationships/image" Target="../media/image772.wmf"/><Relationship Id="rId9" Type="http://schemas.openxmlformats.org/officeDocument/2006/relationships/oleObject" Target="../embeddings/oleObject764.bin"/><Relationship Id="rId14" Type="http://schemas.openxmlformats.org/officeDocument/2006/relationships/image" Target="../media/image777.wmf"/><Relationship Id="rId22" Type="http://schemas.openxmlformats.org/officeDocument/2006/relationships/image" Target="../media/image781.w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wmf"/><Relationship Id="rId13" Type="http://schemas.openxmlformats.org/officeDocument/2006/relationships/oleObject" Target="../embeddings/oleObject776.bin"/><Relationship Id="rId18" Type="http://schemas.openxmlformats.org/officeDocument/2006/relationships/image" Target="../media/image789.wmf"/><Relationship Id="rId3" Type="http://schemas.openxmlformats.org/officeDocument/2006/relationships/oleObject" Target="../embeddings/oleObject771.bin"/><Relationship Id="rId7" Type="http://schemas.openxmlformats.org/officeDocument/2006/relationships/oleObject" Target="../embeddings/oleObject773.bin"/><Relationship Id="rId12" Type="http://schemas.openxmlformats.org/officeDocument/2006/relationships/image" Target="../media/image786.wmf"/><Relationship Id="rId17" Type="http://schemas.openxmlformats.org/officeDocument/2006/relationships/oleObject" Target="../embeddings/oleObject77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88.wmf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783.wmf"/><Relationship Id="rId11" Type="http://schemas.openxmlformats.org/officeDocument/2006/relationships/oleObject" Target="../embeddings/oleObject775.bin"/><Relationship Id="rId5" Type="http://schemas.openxmlformats.org/officeDocument/2006/relationships/oleObject" Target="../embeddings/oleObject772.bin"/><Relationship Id="rId15" Type="http://schemas.openxmlformats.org/officeDocument/2006/relationships/oleObject" Target="../embeddings/oleObject777.bin"/><Relationship Id="rId10" Type="http://schemas.openxmlformats.org/officeDocument/2006/relationships/image" Target="../media/image785.wmf"/><Relationship Id="rId19" Type="http://schemas.openxmlformats.org/officeDocument/2006/relationships/image" Target="../media/image790.emf"/><Relationship Id="rId4" Type="http://schemas.openxmlformats.org/officeDocument/2006/relationships/image" Target="../media/image782.wmf"/><Relationship Id="rId9" Type="http://schemas.openxmlformats.org/officeDocument/2006/relationships/oleObject" Target="../embeddings/oleObject774.bin"/><Relationship Id="rId14" Type="http://schemas.openxmlformats.org/officeDocument/2006/relationships/image" Target="../media/image787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3.wmf"/><Relationship Id="rId13" Type="http://schemas.openxmlformats.org/officeDocument/2006/relationships/image" Target="../media/image790.emf"/><Relationship Id="rId3" Type="http://schemas.openxmlformats.org/officeDocument/2006/relationships/oleObject" Target="../embeddings/oleObject779.bin"/><Relationship Id="rId7" Type="http://schemas.openxmlformats.org/officeDocument/2006/relationships/oleObject" Target="../embeddings/oleObject781.bin"/><Relationship Id="rId12" Type="http://schemas.openxmlformats.org/officeDocument/2006/relationships/image" Target="../media/image79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792.wmf"/><Relationship Id="rId11" Type="http://schemas.openxmlformats.org/officeDocument/2006/relationships/oleObject" Target="../embeddings/oleObject783.bin"/><Relationship Id="rId5" Type="http://schemas.openxmlformats.org/officeDocument/2006/relationships/oleObject" Target="../embeddings/oleObject780.bin"/><Relationship Id="rId10" Type="http://schemas.openxmlformats.org/officeDocument/2006/relationships/image" Target="../media/image794.wmf"/><Relationship Id="rId4" Type="http://schemas.openxmlformats.org/officeDocument/2006/relationships/image" Target="../media/image791.wmf"/><Relationship Id="rId9" Type="http://schemas.openxmlformats.org/officeDocument/2006/relationships/oleObject" Target="../embeddings/oleObject782.bin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8.wmf"/><Relationship Id="rId13" Type="http://schemas.openxmlformats.org/officeDocument/2006/relationships/oleObject" Target="../embeddings/oleObject789.bin"/><Relationship Id="rId18" Type="http://schemas.openxmlformats.org/officeDocument/2006/relationships/image" Target="../media/image803.wmf"/><Relationship Id="rId3" Type="http://schemas.openxmlformats.org/officeDocument/2006/relationships/oleObject" Target="../embeddings/oleObject784.bin"/><Relationship Id="rId21" Type="http://schemas.openxmlformats.org/officeDocument/2006/relationships/oleObject" Target="../embeddings/oleObject793.bin"/><Relationship Id="rId7" Type="http://schemas.openxmlformats.org/officeDocument/2006/relationships/oleObject" Target="../embeddings/oleObject786.bin"/><Relationship Id="rId12" Type="http://schemas.openxmlformats.org/officeDocument/2006/relationships/image" Target="../media/image800.emf"/><Relationship Id="rId17" Type="http://schemas.openxmlformats.org/officeDocument/2006/relationships/oleObject" Target="../embeddings/oleObject791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02.emf"/><Relationship Id="rId20" Type="http://schemas.openxmlformats.org/officeDocument/2006/relationships/image" Target="../media/image804.wmf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797.wmf"/><Relationship Id="rId11" Type="http://schemas.openxmlformats.org/officeDocument/2006/relationships/oleObject" Target="../embeddings/oleObject788.bin"/><Relationship Id="rId5" Type="http://schemas.openxmlformats.org/officeDocument/2006/relationships/oleObject" Target="../embeddings/oleObject785.bin"/><Relationship Id="rId15" Type="http://schemas.openxmlformats.org/officeDocument/2006/relationships/oleObject" Target="../embeddings/oleObject790.bin"/><Relationship Id="rId23" Type="http://schemas.openxmlformats.org/officeDocument/2006/relationships/image" Target="../media/image806.emf"/><Relationship Id="rId10" Type="http://schemas.openxmlformats.org/officeDocument/2006/relationships/image" Target="../media/image799.wmf"/><Relationship Id="rId19" Type="http://schemas.openxmlformats.org/officeDocument/2006/relationships/oleObject" Target="../embeddings/oleObject792.bin"/><Relationship Id="rId4" Type="http://schemas.openxmlformats.org/officeDocument/2006/relationships/image" Target="../media/image796.emf"/><Relationship Id="rId9" Type="http://schemas.openxmlformats.org/officeDocument/2006/relationships/oleObject" Target="../embeddings/oleObject787.bin"/><Relationship Id="rId14" Type="http://schemas.openxmlformats.org/officeDocument/2006/relationships/image" Target="../media/image801.emf"/><Relationship Id="rId22" Type="http://schemas.openxmlformats.org/officeDocument/2006/relationships/image" Target="../media/image805.w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9.emf"/><Relationship Id="rId13" Type="http://schemas.openxmlformats.org/officeDocument/2006/relationships/oleObject" Target="../embeddings/oleObject799.bin"/><Relationship Id="rId3" Type="http://schemas.openxmlformats.org/officeDocument/2006/relationships/oleObject" Target="../embeddings/oleObject794.bin"/><Relationship Id="rId7" Type="http://schemas.openxmlformats.org/officeDocument/2006/relationships/oleObject" Target="../embeddings/oleObject796.bin"/><Relationship Id="rId12" Type="http://schemas.openxmlformats.org/officeDocument/2006/relationships/image" Target="../media/image811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13.wmf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808.emf"/><Relationship Id="rId11" Type="http://schemas.openxmlformats.org/officeDocument/2006/relationships/oleObject" Target="../embeddings/oleObject798.bin"/><Relationship Id="rId5" Type="http://schemas.openxmlformats.org/officeDocument/2006/relationships/oleObject" Target="../embeddings/oleObject795.bin"/><Relationship Id="rId15" Type="http://schemas.openxmlformats.org/officeDocument/2006/relationships/oleObject" Target="../embeddings/oleObject800.bin"/><Relationship Id="rId10" Type="http://schemas.openxmlformats.org/officeDocument/2006/relationships/image" Target="../media/image810.wmf"/><Relationship Id="rId4" Type="http://schemas.openxmlformats.org/officeDocument/2006/relationships/image" Target="../media/image807.wmf"/><Relationship Id="rId9" Type="http://schemas.openxmlformats.org/officeDocument/2006/relationships/oleObject" Target="../embeddings/oleObject797.bin"/><Relationship Id="rId14" Type="http://schemas.openxmlformats.org/officeDocument/2006/relationships/image" Target="../media/image812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6.wmf"/><Relationship Id="rId13" Type="http://schemas.openxmlformats.org/officeDocument/2006/relationships/oleObject" Target="../embeddings/oleObject806.bin"/><Relationship Id="rId3" Type="http://schemas.openxmlformats.org/officeDocument/2006/relationships/oleObject" Target="../embeddings/oleObject801.bin"/><Relationship Id="rId7" Type="http://schemas.openxmlformats.org/officeDocument/2006/relationships/oleObject" Target="../embeddings/oleObject803.bin"/><Relationship Id="rId12" Type="http://schemas.openxmlformats.org/officeDocument/2006/relationships/image" Target="../media/image818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20.emf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815.wmf"/><Relationship Id="rId11" Type="http://schemas.openxmlformats.org/officeDocument/2006/relationships/oleObject" Target="../embeddings/oleObject805.bin"/><Relationship Id="rId5" Type="http://schemas.openxmlformats.org/officeDocument/2006/relationships/oleObject" Target="../embeddings/oleObject802.bin"/><Relationship Id="rId15" Type="http://schemas.openxmlformats.org/officeDocument/2006/relationships/oleObject" Target="../embeddings/oleObject807.bin"/><Relationship Id="rId10" Type="http://schemas.openxmlformats.org/officeDocument/2006/relationships/image" Target="../media/image817.emf"/><Relationship Id="rId4" Type="http://schemas.openxmlformats.org/officeDocument/2006/relationships/image" Target="../media/image814.emf"/><Relationship Id="rId9" Type="http://schemas.openxmlformats.org/officeDocument/2006/relationships/oleObject" Target="../embeddings/oleObject804.bin"/><Relationship Id="rId14" Type="http://schemas.openxmlformats.org/officeDocument/2006/relationships/image" Target="../media/image819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wmf"/><Relationship Id="rId13" Type="http://schemas.openxmlformats.org/officeDocument/2006/relationships/oleObject" Target="../embeddings/oleObject813.bin"/><Relationship Id="rId18" Type="http://schemas.openxmlformats.org/officeDocument/2006/relationships/image" Target="../media/image815.wmf"/><Relationship Id="rId26" Type="http://schemas.openxmlformats.org/officeDocument/2006/relationships/image" Target="../media/image830.emf"/><Relationship Id="rId3" Type="http://schemas.openxmlformats.org/officeDocument/2006/relationships/oleObject" Target="../embeddings/oleObject808.bin"/><Relationship Id="rId21" Type="http://schemas.openxmlformats.org/officeDocument/2006/relationships/oleObject" Target="../embeddings/oleObject817.bin"/><Relationship Id="rId7" Type="http://schemas.openxmlformats.org/officeDocument/2006/relationships/oleObject" Target="../embeddings/oleObject810.bin"/><Relationship Id="rId12" Type="http://schemas.openxmlformats.org/officeDocument/2006/relationships/image" Target="../media/image824.wmf"/><Relationship Id="rId17" Type="http://schemas.openxmlformats.org/officeDocument/2006/relationships/oleObject" Target="../embeddings/oleObject815.bin"/><Relationship Id="rId25" Type="http://schemas.openxmlformats.org/officeDocument/2006/relationships/oleObject" Target="../embeddings/oleObject819.bin"/><Relationship Id="rId33" Type="http://schemas.openxmlformats.org/officeDocument/2006/relationships/image" Target="../media/image834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26.wmf"/><Relationship Id="rId20" Type="http://schemas.openxmlformats.org/officeDocument/2006/relationships/image" Target="../media/image827.wmf"/><Relationship Id="rId29" Type="http://schemas.openxmlformats.org/officeDocument/2006/relationships/oleObject" Target="../embeddings/oleObject821.bin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822.wmf"/><Relationship Id="rId11" Type="http://schemas.openxmlformats.org/officeDocument/2006/relationships/oleObject" Target="../embeddings/oleObject812.bin"/><Relationship Id="rId24" Type="http://schemas.openxmlformats.org/officeDocument/2006/relationships/image" Target="../media/image829.wmf"/><Relationship Id="rId32" Type="http://schemas.openxmlformats.org/officeDocument/2006/relationships/image" Target="../media/image833.emf"/><Relationship Id="rId5" Type="http://schemas.openxmlformats.org/officeDocument/2006/relationships/oleObject" Target="../embeddings/oleObject809.bin"/><Relationship Id="rId15" Type="http://schemas.openxmlformats.org/officeDocument/2006/relationships/oleObject" Target="../embeddings/oleObject814.bin"/><Relationship Id="rId23" Type="http://schemas.openxmlformats.org/officeDocument/2006/relationships/oleObject" Target="../embeddings/oleObject818.bin"/><Relationship Id="rId28" Type="http://schemas.openxmlformats.org/officeDocument/2006/relationships/image" Target="../media/image831.emf"/><Relationship Id="rId10" Type="http://schemas.openxmlformats.org/officeDocument/2006/relationships/image" Target="../media/image823.wmf"/><Relationship Id="rId19" Type="http://schemas.openxmlformats.org/officeDocument/2006/relationships/oleObject" Target="../embeddings/oleObject816.bin"/><Relationship Id="rId31" Type="http://schemas.openxmlformats.org/officeDocument/2006/relationships/oleObject" Target="../embeddings/oleObject822.bin"/><Relationship Id="rId4" Type="http://schemas.openxmlformats.org/officeDocument/2006/relationships/image" Target="../media/image821.wmf"/><Relationship Id="rId9" Type="http://schemas.openxmlformats.org/officeDocument/2006/relationships/oleObject" Target="../embeddings/oleObject811.bin"/><Relationship Id="rId14" Type="http://schemas.openxmlformats.org/officeDocument/2006/relationships/image" Target="../media/image825.wmf"/><Relationship Id="rId22" Type="http://schemas.openxmlformats.org/officeDocument/2006/relationships/image" Target="../media/image828.wmf"/><Relationship Id="rId27" Type="http://schemas.openxmlformats.org/officeDocument/2006/relationships/oleObject" Target="../embeddings/oleObject820.bin"/><Relationship Id="rId30" Type="http://schemas.openxmlformats.org/officeDocument/2006/relationships/image" Target="../media/image832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7.wmf"/><Relationship Id="rId13" Type="http://schemas.openxmlformats.org/officeDocument/2006/relationships/oleObject" Target="../embeddings/oleObject828.bin"/><Relationship Id="rId18" Type="http://schemas.openxmlformats.org/officeDocument/2006/relationships/image" Target="../media/image842.wmf"/><Relationship Id="rId3" Type="http://schemas.openxmlformats.org/officeDocument/2006/relationships/oleObject" Target="../embeddings/oleObject823.bin"/><Relationship Id="rId7" Type="http://schemas.openxmlformats.org/officeDocument/2006/relationships/oleObject" Target="../embeddings/oleObject825.bin"/><Relationship Id="rId12" Type="http://schemas.openxmlformats.org/officeDocument/2006/relationships/image" Target="../media/image839.wmf"/><Relationship Id="rId17" Type="http://schemas.openxmlformats.org/officeDocument/2006/relationships/oleObject" Target="../embeddings/oleObject830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41.wmf"/><Relationship Id="rId20" Type="http://schemas.openxmlformats.org/officeDocument/2006/relationships/image" Target="../media/image843.wmf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836.wmf"/><Relationship Id="rId11" Type="http://schemas.openxmlformats.org/officeDocument/2006/relationships/oleObject" Target="../embeddings/oleObject827.bin"/><Relationship Id="rId5" Type="http://schemas.openxmlformats.org/officeDocument/2006/relationships/oleObject" Target="../embeddings/oleObject824.bin"/><Relationship Id="rId15" Type="http://schemas.openxmlformats.org/officeDocument/2006/relationships/oleObject" Target="../embeddings/oleObject829.bin"/><Relationship Id="rId10" Type="http://schemas.openxmlformats.org/officeDocument/2006/relationships/image" Target="../media/image838.wmf"/><Relationship Id="rId19" Type="http://schemas.openxmlformats.org/officeDocument/2006/relationships/oleObject" Target="../embeddings/oleObject831.bin"/><Relationship Id="rId4" Type="http://schemas.openxmlformats.org/officeDocument/2006/relationships/image" Target="../media/image835.wmf"/><Relationship Id="rId9" Type="http://schemas.openxmlformats.org/officeDocument/2006/relationships/oleObject" Target="../embeddings/oleObject826.bin"/><Relationship Id="rId14" Type="http://schemas.openxmlformats.org/officeDocument/2006/relationships/image" Target="../media/image840.w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.emf"/><Relationship Id="rId13" Type="http://schemas.openxmlformats.org/officeDocument/2006/relationships/oleObject" Target="../embeddings/oleObject837.bin"/><Relationship Id="rId18" Type="http://schemas.openxmlformats.org/officeDocument/2006/relationships/image" Target="../media/image851.emf"/><Relationship Id="rId3" Type="http://schemas.openxmlformats.org/officeDocument/2006/relationships/oleObject" Target="../embeddings/oleObject832.bin"/><Relationship Id="rId21" Type="http://schemas.openxmlformats.org/officeDocument/2006/relationships/image" Target="../media/image853.emf"/><Relationship Id="rId7" Type="http://schemas.openxmlformats.org/officeDocument/2006/relationships/oleObject" Target="../embeddings/oleObject834.bin"/><Relationship Id="rId12" Type="http://schemas.openxmlformats.org/officeDocument/2006/relationships/image" Target="../media/image848.emf"/><Relationship Id="rId17" Type="http://schemas.openxmlformats.org/officeDocument/2006/relationships/oleObject" Target="../embeddings/oleObject839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50.emf"/><Relationship Id="rId20" Type="http://schemas.openxmlformats.org/officeDocument/2006/relationships/image" Target="../media/image852.emf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845.emf"/><Relationship Id="rId11" Type="http://schemas.openxmlformats.org/officeDocument/2006/relationships/oleObject" Target="../embeddings/oleObject836.bin"/><Relationship Id="rId5" Type="http://schemas.openxmlformats.org/officeDocument/2006/relationships/oleObject" Target="../embeddings/oleObject833.bin"/><Relationship Id="rId15" Type="http://schemas.openxmlformats.org/officeDocument/2006/relationships/oleObject" Target="../embeddings/oleObject838.bin"/><Relationship Id="rId10" Type="http://schemas.openxmlformats.org/officeDocument/2006/relationships/image" Target="../media/image847.emf"/><Relationship Id="rId19" Type="http://schemas.openxmlformats.org/officeDocument/2006/relationships/oleObject" Target="../embeddings/oleObject840.bin"/><Relationship Id="rId4" Type="http://schemas.openxmlformats.org/officeDocument/2006/relationships/image" Target="../media/image844.emf"/><Relationship Id="rId9" Type="http://schemas.openxmlformats.org/officeDocument/2006/relationships/oleObject" Target="../embeddings/oleObject835.bin"/><Relationship Id="rId14" Type="http://schemas.openxmlformats.org/officeDocument/2006/relationships/image" Target="../media/image849.emf"/><Relationship Id="rId22" Type="http://schemas.openxmlformats.org/officeDocument/2006/relationships/image" Target="../media/image85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9.w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7.emf"/><Relationship Id="rId13" Type="http://schemas.openxmlformats.org/officeDocument/2006/relationships/oleObject" Target="../embeddings/oleObject846.bin"/><Relationship Id="rId18" Type="http://schemas.openxmlformats.org/officeDocument/2006/relationships/image" Target="../media/image862.emf"/><Relationship Id="rId3" Type="http://schemas.openxmlformats.org/officeDocument/2006/relationships/oleObject" Target="../embeddings/oleObject841.bin"/><Relationship Id="rId7" Type="http://schemas.openxmlformats.org/officeDocument/2006/relationships/oleObject" Target="../embeddings/oleObject843.bin"/><Relationship Id="rId12" Type="http://schemas.openxmlformats.org/officeDocument/2006/relationships/image" Target="../media/image859.emf"/><Relationship Id="rId17" Type="http://schemas.openxmlformats.org/officeDocument/2006/relationships/oleObject" Target="../embeddings/oleObject84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61.emf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856.wmf"/><Relationship Id="rId11" Type="http://schemas.openxmlformats.org/officeDocument/2006/relationships/oleObject" Target="../embeddings/oleObject845.bin"/><Relationship Id="rId5" Type="http://schemas.openxmlformats.org/officeDocument/2006/relationships/oleObject" Target="../embeddings/oleObject842.bin"/><Relationship Id="rId15" Type="http://schemas.openxmlformats.org/officeDocument/2006/relationships/oleObject" Target="../embeddings/oleObject847.bin"/><Relationship Id="rId10" Type="http://schemas.openxmlformats.org/officeDocument/2006/relationships/image" Target="../media/image858.wmf"/><Relationship Id="rId4" Type="http://schemas.openxmlformats.org/officeDocument/2006/relationships/image" Target="../media/image855.emf"/><Relationship Id="rId9" Type="http://schemas.openxmlformats.org/officeDocument/2006/relationships/oleObject" Target="../embeddings/oleObject844.bin"/><Relationship Id="rId14" Type="http://schemas.openxmlformats.org/officeDocument/2006/relationships/image" Target="../media/image860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5.emf"/><Relationship Id="rId13" Type="http://schemas.openxmlformats.org/officeDocument/2006/relationships/oleObject" Target="../embeddings/oleObject854.bin"/><Relationship Id="rId18" Type="http://schemas.openxmlformats.org/officeDocument/2006/relationships/image" Target="../media/image870.wmf"/><Relationship Id="rId26" Type="http://schemas.openxmlformats.org/officeDocument/2006/relationships/image" Target="../media/image874.emf"/><Relationship Id="rId3" Type="http://schemas.openxmlformats.org/officeDocument/2006/relationships/oleObject" Target="../embeddings/oleObject849.bin"/><Relationship Id="rId21" Type="http://schemas.openxmlformats.org/officeDocument/2006/relationships/oleObject" Target="../embeddings/oleObject858.bin"/><Relationship Id="rId7" Type="http://schemas.openxmlformats.org/officeDocument/2006/relationships/oleObject" Target="../embeddings/oleObject851.bin"/><Relationship Id="rId12" Type="http://schemas.openxmlformats.org/officeDocument/2006/relationships/image" Target="../media/image867.emf"/><Relationship Id="rId17" Type="http://schemas.openxmlformats.org/officeDocument/2006/relationships/oleObject" Target="../embeddings/oleObject856.bin"/><Relationship Id="rId25" Type="http://schemas.openxmlformats.org/officeDocument/2006/relationships/oleObject" Target="../embeddings/oleObject86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69.wmf"/><Relationship Id="rId20" Type="http://schemas.openxmlformats.org/officeDocument/2006/relationships/image" Target="../media/image871.wmf"/><Relationship Id="rId29" Type="http://schemas.openxmlformats.org/officeDocument/2006/relationships/image" Target="../media/image875.wmf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864.wmf"/><Relationship Id="rId11" Type="http://schemas.openxmlformats.org/officeDocument/2006/relationships/oleObject" Target="../embeddings/oleObject853.bin"/><Relationship Id="rId24" Type="http://schemas.openxmlformats.org/officeDocument/2006/relationships/image" Target="../media/image873.wmf"/><Relationship Id="rId5" Type="http://schemas.openxmlformats.org/officeDocument/2006/relationships/oleObject" Target="../embeddings/oleObject850.bin"/><Relationship Id="rId15" Type="http://schemas.openxmlformats.org/officeDocument/2006/relationships/oleObject" Target="../embeddings/oleObject855.bin"/><Relationship Id="rId23" Type="http://schemas.openxmlformats.org/officeDocument/2006/relationships/oleObject" Target="../embeddings/oleObject859.bin"/><Relationship Id="rId28" Type="http://schemas.openxmlformats.org/officeDocument/2006/relationships/oleObject" Target="../embeddings/oleObject861.bin"/><Relationship Id="rId10" Type="http://schemas.openxmlformats.org/officeDocument/2006/relationships/image" Target="../media/image866.emf"/><Relationship Id="rId19" Type="http://schemas.openxmlformats.org/officeDocument/2006/relationships/oleObject" Target="../embeddings/oleObject857.bin"/><Relationship Id="rId4" Type="http://schemas.openxmlformats.org/officeDocument/2006/relationships/image" Target="../media/image863.wmf"/><Relationship Id="rId9" Type="http://schemas.openxmlformats.org/officeDocument/2006/relationships/oleObject" Target="../embeddings/oleObject852.bin"/><Relationship Id="rId14" Type="http://schemas.openxmlformats.org/officeDocument/2006/relationships/image" Target="../media/image868.wmf"/><Relationship Id="rId22" Type="http://schemas.openxmlformats.org/officeDocument/2006/relationships/image" Target="../media/image872.emf"/><Relationship Id="rId27" Type="http://schemas.openxmlformats.org/officeDocument/2006/relationships/image" Target="../media/image876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2.bin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878.wmf"/><Relationship Id="rId5" Type="http://schemas.openxmlformats.org/officeDocument/2006/relationships/oleObject" Target="../embeddings/oleObject863.bin"/><Relationship Id="rId4" Type="http://schemas.openxmlformats.org/officeDocument/2006/relationships/image" Target="../media/image877.w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1.wmf"/><Relationship Id="rId13" Type="http://schemas.openxmlformats.org/officeDocument/2006/relationships/oleObject" Target="../embeddings/oleObject869.bin"/><Relationship Id="rId3" Type="http://schemas.openxmlformats.org/officeDocument/2006/relationships/oleObject" Target="../embeddings/oleObject864.bin"/><Relationship Id="rId7" Type="http://schemas.openxmlformats.org/officeDocument/2006/relationships/oleObject" Target="../embeddings/oleObject866.bin"/><Relationship Id="rId12" Type="http://schemas.openxmlformats.org/officeDocument/2006/relationships/image" Target="../media/image883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85.wmf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880.wmf"/><Relationship Id="rId11" Type="http://schemas.openxmlformats.org/officeDocument/2006/relationships/oleObject" Target="../embeddings/oleObject868.bin"/><Relationship Id="rId5" Type="http://schemas.openxmlformats.org/officeDocument/2006/relationships/oleObject" Target="../embeddings/oleObject865.bin"/><Relationship Id="rId15" Type="http://schemas.openxmlformats.org/officeDocument/2006/relationships/oleObject" Target="../embeddings/oleObject870.bin"/><Relationship Id="rId10" Type="http://schemas.openxmlformats.org/officeDocument/2006/relationships/image" Target="../media/image882.wmf"/><Relationship Id="rId4" Type="http://schemas.openxmlformats.org/officeDocument/2006/relationships/image" Target="../media/image879.emf"/><Relationship Id="rId9" Type="http://schemas.openxmlformats.org/officeDocument/2006/relationships/oleObject" Target="../embeddings/oleObject867.bin"/><Relationship Id="rId14" Type="http://schemas.openxmlformats.org/officeDocument/2006/relationships/image" Target="../media/image884.w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8.wmf"/><Relationship Id="rId3" Type="http://schemas.openxmlformats.org/officeDocument/2006/relationships/oleObject" Target="../embeddings/oleObject871.bin"/><Relationship Id="rId7" Type="http://schemas.openxmlformats.org/officeDocument/2006/relationships/oleObject" Target="../embeddings/oleObject87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887.emf"/><Relationship Id="rId5" Type="http://schemas.openxmlformats.org/officeDocument/2006/relationships/oleObject" Target="../embeddings/oleObject872.bin"/><Relationship Id="rId10" Type="http://schemas.openxmlformats.org/officeDocument/2006/relationships/image" Target="../media/image889.wmf"/><Relationship Id="rId4" Type="http://schemas.openxmlformats.org/officeDocument/2006/relationships/image" Target="../media/image886.wmf"/><Relationship Id="rId9" Type="http://schemas.openxmlformats.org/officeDocument/2006/relationships/oleObject" Target="../embeddings/oleObject874.bin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2.wmf"/><Relationship Id="rId3" Type="http://schemas.openxmlformats.org/officeDocument/2006/relationships/oleObject" Target="../embeddings/oleObject875.bin"/><Relationship Id="rId7" Type="http://schemas.openxmlformats.org/officeDocument/2006/relationships/oleObject" Target="../embeddings/oleObject87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891.wmf"/><Relationship Id="rId5" Type="http://schemas.openxmlformats.org/officeDocument/2006/relationships/oleObject" Target="../embeddings/oleObject876.bin"/><Relationship Id="rId10" Type="http://schemas.openxmlformats.org/officeDocument/2006/relationships/image" Target="../media/image893.wmf"/><Relationship Id="rId4" Type="http://schemas.openxmlformats.org/officeDocument/2006/relationships/image" Target="../media/image890.wmf"/><Relationship Id="rId9" Type="http://schemas.openxmlformats.org/officeDocument/2006/relationships/oleObject" Target="../embeddings/oleObject878.bin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6.wmf"/><Relationship Id="rId3" Type="http://schemas.openxmlformats.org/officeDocument/2006/relationships/oleObject" Target="../embeddings/oleObject879.bin"/><Relationship Id="rId7" Type="http://schemas.openxmlformats.org/officeDocument/2006/relationships/oleObject" Target="../embeddings/oleObject88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895.wmf"/><Relationship Id="rId5" Type="http://schemas.openxmlformats.org/officeDocument/2006/relationships/oleObject" Target="../embeddings/oleObject880.bin"/><Relationship Id="rId10" Type="http://schemas.openxmlformats.org/officeDocument/2006/relationships/image" Target="../media/image897.emf"/><Relationship Id="rId4" Type="http://schemas.openxmlformats.org/officeDocument/2006/relationships/image" Target="../media/image894.emf"/><Relationship Id="rId9" Type="http://schemas.openxmlformats.org/officeDocument/2006/relationships/oleObject" Target="../embeddings/oleObject882.bin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34.bin"/><Relationship Id="rId18" Type="http://schemas.openxmlformats.org/officeDocument/2006/relationships/image" Target="../media/image50.e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46.emf"/><Relationship Id="rId17" Type="http://schemas.openxmlformats.org/officeDocument/2006/relationships/oleObject" Target="../embeddings/oleObject36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9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e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45.wmf"/><Relationship Id="rId19" Type="http://schemas.openxmlformats.org/officeDocument/2006/relationships/image" Target="../media/image51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42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55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5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48.bin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6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9.e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61.e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63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4.bin"/><Relationship Id="rId18" Type="http://schemas.openxmlformats.org/officeDocument/2006/relationships/image" Target="../media/image71.emf"/><Relationship Id="rId26" Type="http://schemas.openxmlformats.org/officeDocument/2006/relationships/image" Target="../media/image75.emf"/><Relationship Id="rId39" Type="http://schemas.openxmlformats.org/officeDocument/2006/relationships/oleObject" Target="../embeddings/oleObject67.bin"/><Relationship Id="rId3" Type="http://schemas.openxmlformats.org/officeDocument/2006/relationships/oleObject" Target="../embeddings/oleObject49.bin"/><Relationship Id="rId21" Type="http://schemas.openxmlformats.org/officeDocument/2006/relationships/oleObject" Target="../embeddings/oleObject58.bin"/><Relationship Id="rId34" Type="http://schemas.openxmlformats.org/officeDocument/2006/relationships/image" Target="../media/image79.emf"/><Relationship Id="rId42" Type="http://schemas.openxmlformats.org/officeDocument/2006/relationships/image" Target="../media/image83.emf"/><Relationship Id="rId47" Type="http://schemas.openxmlformats.org/officeDocument/2006/relationships/oleObject" Target="../embeddings/oleObject71.bin"/><Relationship Id="rId50" Type="http://schemas.openxmlformats.org/officeDocument/2006/relationships/image" Target="../media/image87.emf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68.emf"/><Relationship Id="rId17" Type="http://schemas.openxmlformats.org/officeDocument/2006/relationships/oleObject" Target="../embeddings/oleObject56.bin"/><Relationship Id="rId25" Type="http://schemas.openxmlformats.org/officeDocument/2006/relationships/oleObject" Target="../embeddings/oleObject60.bin"/><Relationship Id="rId33" Type="http://schemas.openxmlformats.org/officeDocument/2006/relationships/oleObject" Target="../embeddings/oleObject64.bin"/><Relationship Id="rId38" Type="http://schemas.openxmlformats.org/officeDocument/2006/relationships/image" Target="../media/image81.emf"/><Relationship Id="rId46" Type="http://schemas.openxmlformats.org/officeDocument/2006/relationships/image" Target="../media/image85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0.emf"/><Relationship Id="rId20" Type="http://schemas.openxmlformats.org/officeDocument/2006/relationships/image" Target="../media/image72.emf"/><Relationship Id="rId29" Type="http://schemas.openxmlformats.org/officeDocument/2006/relationships/oleObject" Target="../embeddings/oleObject62.bin"/><Relationship Id="rId41" Type="http://schemas.openxmlformats.org/officeDocument/2006/relationships/oleObject" Target="../embeddings/oleObject68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53.bin"/><Relationship Id="rId24" Type="http://schemas.openxmlformats.org/officeDocument/2006/relationships/image" Target="../media/image74.emf"/><Relationship Id="rId32" Type="http://schemas.openxmlformats.org/officeDocument/2006/relationships/image" Target="../media/image78.emf"/><Relationship Id="rId37" Type="http://schemas.openxmlformats.org/officeDocument/2006/relationships/oleObject" Target="../embeddings/oleObject66.bin"/><Relationship Id="rId40" Type="http://schemas.openxmlformats.org/officeDocument/2006/relationships/image" Target="../media/image82.emf"/><Relationship Id="rId45" Type="http://schemas.openxmlformats.org/officeDocument/2006/relationships/oleObject" Target="../embeddings/oleObject70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23" Type="http://schemas.openxmlformats.org/officeDocument/2006/relationships/oleObject" Target="../embeddings/oleObject59.bin"/><Relationship Id="rId28" Type="http://schemas.openxmlformats.org/officeDocument/2006/relationships/image" Target="../media/image76.emf"/><Relationship Id="rId36" Type="http://schemas.openxmlformats.org/officeDocument/2006/relationships/image" Target="../media/image80.emf"/><Relationship Id="rId49" Type="http://schemas.openxmlformats.org/officeDocument/2006/relationships/oleObject" Target="../embeddings/oleObject72.bin"/><Relationship Id="rId10" Type="http://schemas.openxmlformats.org/officeDocument/2006/relationships/image" Target="../media/image67.emf"/><Relationship Id="rId19" Type="http://schemas.openxmlformats.org/officeDocument/2006/relationships/oleObject" Target="../embeddings/oleObject57.bin"/><Relationship Id="rId31" Type="http://schemas.openxmlformats.org/officeDocument/2006/relationships/oleObject" Target="../embeddings/oleObject63.bin"/><Relationship Id="rId44" Type="http://schemas.openxmlformats.org/officeDocument/2006/relationships/image" Target="../media/image84.wmf"/><Relationship Id="rId4" Type="http://schemas.openxmlformats.org/officeDocument/2006/relationships/image" Target="../media/image64.e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69.emf"/><Relationship Id="rId22" Type="http://schemas.openxmlformats.org/officeDocument/2006/relationships/image" Target="../media/image73.emf"/><Relationship Id="rId27" Type="http://schemas.openxmlformats.org/officeDocument/2006/relationships/oleObject" Target="../embeddings/oleObject61.bin"/><Relationship Id="rId30" Type="http://schemas.openxmlformats.org/officeDocument/2006/relationships/image" Target="../media/image77.emf"/><Relationship Id="rId35" Type="http://schemas.openxmlformats.org/officeDocument/2006/relationships/oleObject" Target="../embeddings/oleObject65.bin"/><Relationship Id="rId43" Type="http://schemas.openxmlformats.org/officeDocument/2006/relationships/oleObject" Target="../embeddings/oleObject69.bin"/><Relationship Id="rId48" Type="http://schemas.openxmlformats.org/officeDocument/2006/relationships/image" Target="../media/image86.wmf"/><Relationship Id="rId8" Type="http://schemas.openxmlformats.org/officeDocument/2006/relationships/image" Target="../media/image6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100.png"/><Relationship Id="rId18" Type="http://schemas.openxmlformats.org/officeDocument/2006/relationships/image" Target="../media/image94.wmf"/><Relationship Id="rId26" Type="http://schemas.openxmlformats.org/officeDocument/2006/relationships/oleObject" Target="../embeddings/oleObject85.bin"/><Relationship Id="rId3" Type="http://schemas.openxmlformats.org/officeDocument/2006/relationships/oleObject" Target="../embeddings/oleObject73.bin"/><Relationship Id="rId21" Type="http://schemas.openxmlformats.org/officeDocument/2006/relationships/oleObject" Target="../embeddings/oleObject82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80.bin"/><Relationship Id="rId25" Type="http://schemas.openxmlformats.org/officeDocument/2006/relationships/image" Target="../media/image97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9.bin"/><Relationship Id="rId20" Type="http://schemas.openxmlformats.org/officeDocument/2006/relationships/image" Target="../media/image95.wmf"/><Relationship Id="rId29" Type="http://schemas.openxmlformats.org/officeDocument/2006/relationships/image" Target="../media/image98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77.bin"/><Relationship Id="rId24" Type="http://schemas.openxmlformats.org/officeDocument/2006/relationships/oleObject" Target="../embeddings/oleObject84.bin"/><Relationship Id="rId5" Type="http://schemas.openxmlformats.org/officeDocument/2006/relationships/oleObject" Target="../embeddings/oleObject74.bin"/><Relationship Id="rId15" Type="http://schemas.openxmlformats.org/officeDocument/2006/relationships/image" Target="../media/image93.png"/><Relationship Id="rId23" Type="http://schemas.openxmlformats.org/officeDocument/2006/relationships/image" Target="../media/image96.wmf"/><Relationship Id="rId28" Type="http://schemas.openxmlformats.org/officeDocument/2006/relationships/oleObject" Target="../embeddings/oleObject87.bin"/><Relationship Id="rId10" Type="http://schemas.openxmlformats.org/officeDocument/2006/relationships/image" Target="../media/image91.wmf"/><Relationship Id="rId19" Type="http://schemas.openxmlformats.org/officeDocument/2006/relationships/oleObject" Target="../embeddings/oleObject81.bin"/><Relationship Id="rId31" Type="http://schemas.openxmlformats.org/officeDocument/2006/relationships/image" Target="../media/image99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76.bin"/><Relationship Id="rId14" Type="http://schemas.openxmlformats.org/officeDocument/2006/relationships/oleObject" Target="../embeddings/oleObject78.bin"/><Relationship Id="rId22" Type="http://schemas.openxmlformats.org/officeDocument/2006/relationships/oleObject" Target="../embeddings/oleObject83.bin"/><Relationship Id="rId27" Type="http://schemas.openxmlformats.org/officeDocument/2006/relationships/oleObject" Target="../embeddings/oleObject86.bin"/><Relationship Id="rId30" Type="http://schemas.openxmlformats.org/officeDocument/2006/relationships/oleObject" Target="../embeddings/oleObject8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4.xml"/><Relationship Id="rId7" Type="http://schemas.openxmlformats.org/officeDocument/2006/relationships/slide" Target="slide109.xml"/><Relationship Id="rId2" Type="http://schemas.openxmlformats.org/officeDocument/2006/relationships/slide" Target="slide8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13.xml"/><Relationship Id="rId5" Type="http://schemas.openxmlformats.org/officeDocument/2006/relationships/slide" Target="slide102.xml"/><Relationship Id="rId4" Type="http://schemas.openxmlformats.org/officeDocument/2006/relationships/slide" Target="slide7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02.emf"/><Relationship Id="rId4" Type="http://schemas.openxmlformats.org/officeDocument/2006/relationships/image" Target="../media/image101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03.wmf"/><Relationship Id="rId9" Type="http://schemas.openxmlformats.org/officeDocument/2006/relationships/image" Target="../media/image10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oleObject" Target="../embeddings/oleObject98.bin"/><Relationship Id="rId18" Type="http://schemas.openxmlformats.org/officeDocument/2006/relationships/image" Target="../media/image114.e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11.wmf"/><Relationship Id="rId17" Type="http://schemas.openxmlformats.org/officeDocument/2006/relationships/oleObject" Target="../embeddings/oleObject100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13.wmf"/><Relationship Id="rId20" Type="http://schemas.openxmlformats.org/officeDocument/2006/relationships/image" Target="../media/image115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oleObject" Target="../embeddings/oleObject99.bin"/><Relationship Id="rId10" Type="http://schemas.openxmlformats.org/officeDocument/2006/relationships/image" Target="../media/image110.wmf"/><Relationship Id="rId19" Type="http://schemas.openxmlformats.org/officeDocument/2006/relationships/oleObject" Target="../embeddings/oleObject101.bin"/><Relationship Id="rId4" Type="http://schemas.openxmlformats.org/officeDocument/2006/relationships/image" Target="../media/image107.e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1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23.emf"/><Relationship Id="rId26" Type="http://schemas.openxmlformats.org/officeDocument/2006/relationships/image" Target="../media/image128.emf"/><Relationship Id="rId3" Type="http://schemas.openxmlformats.org/officeDocument/2006/relationships/oleObject" Target="../embeddings/oleObject102.bin"/><Relationship Id="rId21" Type="http://schemas.openxmlformats.org/officeDocument/2006/relationships/oleObject" Target="../embeddings/oleObject111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20.wmf"/><Relationship Id="rId17" Type="http://schemas.openxmlformats.org/officeDocument/2006/relationships/oleObject" Target="../embeddings/oleObject109.bin"/><Relationship Id="rId25" Type="http://schemas.openxmlformats.org/officeDocument/2006/relationships/image" Target="../media/image127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22.emf"/><Relationship Id="rId20" Type="http://schemas.openxmlformats.org/officeDocument/2006/relationships/image" Target="../media/image124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106.bin"/><Relationship Id="rId24" Type="http://schemas.openxmlformats.org/officeDocument/2006/relationships/image" Target="../media/image126.wmf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23" Type="http://schemas.openxmlformats.org/officeDocument/2006/relationships/oleObject" Target="../embeddings/oleObject112.bin"/><Relationship Id="rId10" Type="http://schemas.openxmlformats.org/officeDocument/2006/relationships/image" Target="../media/image119.wmf"/><Relationship Id="rId19" Type="http://schemas.openxmlformats.org/officeDocument/2006/relationships/oleObject" Target="../embeddings/oleObject110.bin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21.emf"/><Relationship Id="rId22" Type="http://schemas.openxmlformats.org/officeDocument/2006/relationships/image" Target="../media/image125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image" Target="../media/image134.e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3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0.w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13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13" Type="http://schemas.openxmlformats.org/officeDocument/2006/relationships/oleObject" Target="../embeddings/oleObject123.bin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12" Type="http://schemas.openxmlformats.org/officeDocument/2006/relationships/image" Target="../media/image140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42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7.wmf"/><Relationship Id="rId11" Type="http://schemas.openxmlformats.org/officeDocument/2006/relationships/oleObject" Target="../embeddings/oleObject122.bin"/><Relationship Id="rId5" Type="http://schemas.openxmlformats.org/officeDocument/2006/relationships/oleObject" Target="../embeddings/oleObject119.bin"/><Relationship Id="rId15" Type="http://schemas.openxmlformats.org/officeDocument/2006/relationships/image" Target="../media/image127.emf"/><Relationship Id="rId10" Type="http://schemas.openxmlformats.org/officeDocument/2006/relationships/image" Target="../media/image139.emf"/><Relationship Id="rId4" Type="http://schemas.openxmlformats.org/officeDocument/2006/relationships/image" Target="../media/image136.wmf"/><Relationship Id="rId9" Type="http://schemas.openxmlformats.org/officeDocument/2006/relationships/oleObject" Target="../embeddings/oleObject121.bin"/><Relationship Id="rId14" Type="http://schemas.openxmlformats.org/officeDocument/2006/relationships/image" Target="../media/image14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4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oleObject" Target="../embeddings/oleObject132.bin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150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53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7.e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5" Type="http://schemas.openxmlformats.org/officeDocument/2006/relationships/image" Target="../media/image152.emf"/><Relationship Id="rId10" Type="http://schemas.openxmlformats.org/officeDocument/2006/relationships/image" Target="../media/image149.wmf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51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oleObject" Target="../embeddings/oleObject138.bin"/><Relationship Id="rId18" Type="http://schemas.openxmlformats.org/officeDocument/2006/relationships/image" Target="../media/image162.e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59.emf"/><Relationship Id="rId17" Type="http://schemas.openxmlformats.org/officeDocument/2006/relationships/oleObject" Target="../embeddings/oleObject14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1.e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56.e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5" Type="http://schemas.openxmlformats.org/officeDocument/2006/relationships/oleObject" Target="../embeddings/oleObject139.bin"/><Relationship Id="rId10" Type="http://schemas.openxmlformats.org/officeDocument/2006/relationships/image" Target="../media/image158.wmf"/><Relationship Id="rId19" Type="http://schemas.openxmlformats.org/officeDocument/2006/relationships/image" Target="../media/image163.emf"/><Relationship Id="rId4" Type="http://schemas.openxmlformats.org/officeDocument/2006/relationships/image" Target="../media/image155.e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6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oleObject" Target="../embeddings/oleObject146.bin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12" Type="http://schemas.openxmlformats.org/officeDocument/2006/relationships/image" Target="../media/image16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145.bin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167.wmf"/><Relationship Id="rId4" Type="http://schemas.openxmlformats.org/officeDocument/2006/relationships/image" Target="../media/image164.wmf"/><Relationship Id="rId9" Type="http://schemas.openxmlformats.org/officeDocument/2006/relationships/oleObject" Target="../embeddings/oleObject144.bin"/><Relationship Id="rId14" Type="http://schemas.openxmlformats.org/officeDocument/2006/relationships/image" Target="../media/image16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13" Type="http://schemas.openxmlformats.org/officeDocument/2006/relationships/image" Target="../media/image177.emf"/><Relationship Id="rId3" Type="http://schemas.openxmlformats.org/officeDocument/2006/relationships/image" Target="../media/image173.emf"/><Relationship Id="rId7" Type="http://schemas.openxmlformats.org/officeDocument/2006/relationships/image" Target="../media/image171.wmf"/><Relationship Id="rId12" Type="http://schemas.openxmlformats.org/officeDocument/2006/relationships/image" Target="../media/image17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175.emf"/><Relationship Id="rId5" Type="http://schemas.openxmlformats.org/officeDocument/2006/relationships/image" Target="../media/image170.wmf"/><Relationship Id="rId10" Type="http://schemas.openxmlformats.org/officeDocument/2006/relationships/image" Target="../media/image174.emf"/><Relationship Id="rId4" Type="http://schemas.openxmlformats.org/officeDocument/2006/relationships/oleObject" Target="../embeddings/oleObject147.bin"/><Relationship Id="rId9" Type="http://schemas.openxmlformats.org/officeDocument/2006/relationships/image" Target="../media/image172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79.wmf"/><Relationship Id="rId5" Type="http://schemas.openxmlformats.org/officeDocument/2006/relationships/oleObject" Target="../embeddings/oleObject151.bin"/><Relationship Id="rId10" Type="http://schemas.openxmlformats.org/officeDocument/2006/relationships/image" Target="../media/image181.wmf"/><Relationship Id="rId4" Type="http://schemas.openxmlformats.org/officeDocument/2006/relationships/image" Target="../media/image178.wmf"/><Relationship Id="rId9" Type="http://schemas.openxmlformats.org/officeDocument/2006/relationships/oleObject" Target="../embeddings/oleObject15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159.bin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186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89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83.emf"/><Relationship Id="rId11" Type="http://schemas.openxmlformats.org/officeDocument/2006/relationships/oleObject" Target="../embeddings/oleObject158.bin"/><Relationship Id="rId5" Type="http://schemas.openxmlformats.org/officeDocument/2006/relationships/oleObject" Target="../embeddings/oleObject155.bin"/><Relationship Id="rId15" Type="http://schemas.openxmlformats.org/officeDocument/2006/relationships/image" Target="../media/image188.emf"/><Relationship Id="rId10" Type="http://schemas.openxmlformats.org/officeDocument/2006/relationships/image" Target="../media/image185.wmf"/><Relationship Id="rId4" Type="http://schemas.openxmlformats.org/officeDocument/2006/relationships/image" Target="../media/image182.emf"/><Relationship Id="rId9" Type="http://schemas.openxmlformats.org/officeDocument/2006/relationships/oleObject" Target="../embeddings/oleObject157.bin"/><Relationship Id="rId14" Type="http://schemas.openxmlformats.org/officeDocument/2006/relationships/image" Target="../media/image18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oleObject" Target="../embeddings/oleObject165.bin"/><Relationship Id="rId18" Type="http://schemas.openxmlformats.org/officeDocument/2006/relationships/image" Target="../media/image197.emf"/><Relationship Id="rId3" Type="http://schemas.openxmlformats.org/officeDocument/2006/relationships/oleObject" Target="../embeddings/oleObject160.bin"/><Relationship Id="rId21" Type="http://schemas.openxmlformats.org/officeDocument/2006/relationships/image" Target="../media/image199.emf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194.wmf"/><Relationship Id="rId17" Type="http://schemas.openxmlformats.org/officeDocument/2006/relationships/oleObject" Target="../embeddings/oleObject167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96.emf"/><Relationship Id="rId20" Type="http://schemas.openxmlformats.org/officeDocument/2006/relationships/image" Target="../media/image198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91.e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5" Type="http://schemas.openxmlformats.org/officeDocument/2006/relationships/oleObject" Target="../embeddings/oleObject166.bin"/><Relationship Id="rId10" Type="http://schemas.openxmlformats.org/officeDocument/2006/relationships/image" Target="../media/image193.emf"/><Relationship Id="rId19" Type="http://schemas.openxmlformats.org/officeDocument/2006/relationships/oleObject" Target="../embeddings/oleObject168.bin"/><Relationship Id="rId4" Type="http://schemas.openxmlformats.org/officeDocument/2006/relationships/image" Target="../media/image190.e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19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13" Type="http://schemas.openxmlformats.org/officeDocument/2006/relationships/image" Target="../media/image188.emf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20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01.wmf"/><Relationship Id="rId11" Type="http://schemas.openxmlformats.org/officeDocument/2006/relationships/oleObject" Target="../embeddings/oleObject173.bin"/><Relationship Id="rId5" Type="http://schemas.openxmlformats.org/officeDocument/2006/relationships/oleObject" Target="../embeddings/oleObject170.bin"/><Relationship Id="rId10" Type="http://schemas.openxmlformats.org/officeDocument/2006/relationships/image" Target="../media/image203.wmf"/><Relationship Id="rId4" Type="http://schemas.openxmlformats.org/officeDocument/2006/relationships/image" Target="../media/image200.wmf"/><Relationship Id="rId9" Type="http://schemas.openxmlformats.org/officeDocument/2006/relationships/oleObject" Target="../embeddings/oleObject17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13" Type="http://schemas.openxmlformats.org/officeDocument/2006/relationships/image" Target="../media/image210.emf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76.bin"/><Relationship Id="rId12" Type="http://schemas.openxmlformats.org/officeDocument/2006/relationships/image" Target="../media/image20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05.wmf"/><Relationship Id="rId11" Type="http://schemas.openxmlformats.org/officeDocument/2006/relationships/image" Target="../media/image208.emf"/><Relationship Id="rId5" Type="http://schemas.openxmlformats.org/officeDocument/2006/relationships/oleObject" Target="../embeddings/oleObject175.bin"/><Relationship Id="rId10" Type="http://schemas.openxmlformats.org/officeDocument/2006/relationships/image" Target="../media/image207.emf"/><Relationship Id="rId4" Type="http://schemas.openxmlformats.org/officeDocument/2006/relationships/image" Target="../media/image170.wmf"/><Relationship Id="rId9" Type="http://schemas.openxmlformats.org/officeDocument/2006/relationships/image" Target="../media/image20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13" Type="http://schemas.openxmlformats.org/officeDocument/2006/relationships/image" Target="../media/image188.emf"/><Relationship Id="rId3" Type="http://schemas.openxmlformats.org/officeDocument/2006/relationships/oleObject" Target="../embeddings/oleObject177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2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12.wmf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8.bin"/><Relationship Id="rId10" Type="http://schemas.openxmlformats.org/officeDocument/2006/relationships/image" Target="../media/image214.wmf"/><Relationship Id="rId4" Type="http://schemas.openxmlformats.org/officeDocument/2006/relationships/image" Target="../media/image211.wmf"/><Relationship Id="rId9" Type="http://schemas.openxmlformats.org/officeDocument/2006/relationships/oleObject" Target="../embeddings/oleObject180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emf"/><Relationship Id="rId13" Type="http://schemas.openxmlformats.org/officeDocument/2006/relationships/oleObject" Target="../embeddings/oleObject187.bin"/><Relationship Id="rId18" Type="http://schemas.openxmlformats.org/officeDocument/2006/relationships/image" Target="../media/image223.emf"/><Relationship Id="rId26" Type="http://schemas.openxmlformats.org/officeDocument/2006/relationships/image" Target="../media/image227.wmf"/><Relationship Id="rId39" Type="http://schemas.openxmlformats.org/officeDocument/2006/relationships/oleObject" Target="../embeddings/oleObject201.bin"/><Relationship Id="rId3" Type="http://schemas.openxmlformats.org/officeDocument/2006/relationships/oleObject" Target="../embeddings/oleObject182.bin"/><Relationship Id="rId21" Type="http://schemas.openxmlformats.org/officeDocument/2006/relationships/oleObject" Target="../embeddings/oleObject191.bin"/><Relationship Id="rId34" Type="http://schemas.openxmlformats.org/officeDocument/2006/relationships/image" Target="../media/image229.emf"/><Relationship Id="rId7" Type="http://schemas.openxmlformats.org/officeDocument/2006/relationships/oleObject" Target="../embeddings/oleObject184.bin"/><Relationship Id="rId12" Type="http://schemas.openxmlformats.org/officeDocument/2006/relationships/image" Target="../media/image220.wmf"/><Relationship Id="rId17" Type="http://schemas.openxmlformats.org/officeDocument/2006/relationships/oleObject" Target="../embeddings/oleObject189.bin"/><Relationship Id="rId25" Type="http://schemas.openxmlformats.org/officeDocument/2006/relationships/oleObject" Target="../embeddings/oleObject193.bin"/><Relationship Id="rId33" Type="http://schemas.openxmlformats.org/officeDocument/2006/relationships/oleObject" Target="../embeddings/oleObject198.bin"/><Relationship Id="rId38" Type="http://schemas.openxmlformats.org/officeDocument/2006/relationships/image" Target="../media/image231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22.emf"/><Relationship Id="rId20" Type="http://schemas.openxmlformats.org/officeDocument/2006/relationships/image" Target="../media/image224.emf"/><Relationship Id="rId29" Type="http://schemas.openxmlformats.org/officeDocument/2006/relationships/oleObject" Target="../embeddings/oleObject195.bin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17.wmf"/><Relationship Id="rId11" Type="http://schemas.openxmlformats.org/officeDocument/2006/relationships/oleObject" Target="../embeddings/oleObject186.bin"/><Relationship Id="rId24" Type="http://schemas.openxmlformats.org/officeDocument/2006/relationships/image" Target="../media/image226.wmf"/><Relationship Id="rId32" Type="http://schemas.openxmlformats.org/officeDocument/2006/relationships/image" Target="../media/image228.wmf"/><Relationship Id="rId37" Type="http://schemas.openxmlformats.org/officeDocument/2006/relationships/oleObject" Target="../embeddings/oleObject200.bin"/><Relationship Id="rId40" Type="http://schemas.openxmlformats.org/officeDocument/2006/relationships/image" Target="../media/image232.emf"/><Relationship Id="rId5" Type="http://schemas.openxmlformats.org/officeDocument/2006/relationships/oleObject" Target="../embeddings/oleObject183.bin"/><Relationship Id="rId15" Type="http://schemas.openxmlformats.org/officeDocument/2006/relationships/oleObject" Target="../embeddings/oleObject188.bin"/><Relationship Id="rId23" Type="http://schemas.openxmlformats.org/officeDocument/2006/relationships/oleObject" Target="../embeddings/oleObject192.bin"/><Relationship Id="rId28" Type="http://schemas.openxmlformats.org/officeDocument/2006/relationships/image" Target="../media/image169.wmf"/><Relationship Id="rId36" Type="http://schemas.openxmlformats.org/officeDocument/2006/relationships/image" Target="../media/image230.emf"/><Relationship Id="rId10" Type="http://schemas.openxmlformats.org/officeDocument/2006/relationships/image" Target="../media/image219.wmf"/><Relationship Id="rId19" Type="http://schemas.openxmlformats.org/officeDocument/2006/relationships/oleObject" Target="../embeddings/oleObject190.bin"/><Relationship Id="rId31" Type="http://schemas.openxmlformats.org/officeDocument/2006/relationships/oleObject" Target="../embeddings/oleObject197.bin"/><Relationship Id="rId4" Type="http://schemas.openxmlformats.org/officeDocument/2006/relationships/image" Target="../media/image216.emf"/><Relationship Id="rId9" Type="http://schemas.openxmlformats.org/officeDocument/2006/relationships/oleObject" Target="../embeddings/oleObject185.bin"/><Relationship Id="rId14" Type="http://schemas.openxmlformats.org/officeDocument/2006/relationships/image" Target="../media/image221.emf"/><Relationship Id="rId22" Type="http://schemas.openxmlformats.org/officeDocument/2006/relationships/image" Target="../media/image225.emf"/><Relationship Id="rId27" Type="http://schemas.openxmlformats.org/officeDocument/2006/relationships/oleObject" Target="../embeddings/oleObject194.bin"/><Relationship Id="rId30" Type="http://schemas.openxmlformats.org/officeDocument/2006/relationships/oleObject" Target="../embeddings/oleObject196.bin"/><Relationship Id="rId35" Type="http://schemas.openxmlformats.org/officeDocument/2006/relationships/oleObject" Target="../embeddings/oleObject199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34.emf"/><Relationship Id="rId5" Type="http://schemas.openxmlformats.org/officeDocument/2006/relationships/oleObject" Target="../embeddings/oleObject203.bin"/><Relationship Id="rId4" Type="http://schemas.openxmlformats.org/officeDocument/2006/relationships/image" Target="../media/image23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emf"/><Relationship Id="rId3" Type="http://schemas.openxmlformats.org/officeDocument/2006/relationships/oleObject" Target="../embeddings/oleObject204.bin"/><Relationship Id="rId7" Type="http://schemas.openxmlformats.org/officeDocument/2006/relationships/oleObject" Target="../embeddings/oleObject20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36.emf"/><Relationship Id="rId11" Type="http://schemas.openxmlformats.org/officeDocument/2006/relationships/image" Target="../media/image239.emf"/><Relationship Id="rId5" Type="http://schemas.openxmlformats.org/officeDocument/2006/relationships/oleObject" Target="../embeddings/oleObject205.bin"/><Relationship Id="rId10" Type="http://schemas.openxmlformats.org/officeDocument/2006/relationships/image" Target="../media/image238.wmf"/><Relationship Id="rId4" Type="http://schemas.openxmlformats.org/officeDocument/2006/relationships/image" Target="../media/image235.wmf"/><Relationship Id="rId9" Type="http://schemas.openxmlformats.org/officeDocument/2006/relationships/oleObject" Target="../embeddings/oleObject207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wmf"/><Relationship Id="rId13" Type="http://schemas.openxmlformats.org/officeDocument/2006/relationships/oleObject" Target="../embeddings/oleObject213.bin"/><Relationship Id="rId18" Type="http://schemas.openxmlformats.org/officeDocument/2006/relationships/image" Target="../media/image248.emf"/><Relationship Id="rId3" Type="http://schemas.openxmlformats.org/officeDocument/2006/relationships/oleObject" Target="../embeddings/oleObject208.bin"/><Relationship Id="rId7" Type="http://schemas.openxmlformats.org/officeDocument/2006/relationships/oleObject" Target="../embeddings/oleObject210.bin"/><Relationship Id="rId12" Type="http://schemas.openxmlformats.org/officeDocument/2006/relationships/image" Target="../media/image244.wmf"/><Relationship Id="rId17" Type="http://schemas.openxmlformats.org/officeDocument/2006/relationships/image" Target="../media/image247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46.w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41.wmf"/><Relationship Id="rId11" Type="http://schemas.openxmlformats.org/officeDocument/2006/relationships/oleObject" Target="../embeddings/oleObject212.bin"/><Relationship Id="rId5" Type="http://schemas.openxmlformats.org/officeDocument/2006/relationships/oleObject" Target="../embeddings/oleObject209.bin"/><Relationship Id="rId15" Type="http://schemas.openxmlformats.org/officeDocument/2006/relationships/oleObject" Target="../embeddings/oleObject214.bin"/><Relationship Id="rId10" Type="http://schemas.openxmlformats.org/officeDocument/2006/relationships/image" Target="../media/image243.wmf"/><Relationship Id="rId4" Type="http://schemas.openxmlformats.org/officeDocument/2006/relationships/image" Target="../media/image240.wmf"/><Relationship Id="rId9" Type="http://schemas.openxmlformats.org/officeDocument/2006/relationships/oleObject" Target="../embeddings/oleObject211.bin"/><Relationship Id="rId14" Type="http://schemas.openxmlformats.org/officeDocument/2006/relationships/image" Target="../media/image24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50.wmf"/><Relationship Id="rId5" Type="http://schemas.openxmlformats.org/officeDocument/2006/relationships/oleObject" Target="../embeddings/oleObject216.bin"/><Relationship Id="rId10" Type="http://schemas.openxmlformats.org/officeDocument/2006/relationships/image" Target="../media/image253.emf"/><Relationship Id="rId4" Type="http://schemas.openxmlformats.org/officeDocument/2006/relationships/image" Target="../media/image249.wmf"/><Relationship Id="rId9" Type="http://schemas.openxmlformats.org/officeDocument/2006/relationships/oleObject" Target="../embeddings/oleObject218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wmf"/><Relationship Id="rId3" Type="http://schemas.openxmlformats.org/officeDocument/2006/relationships/oleObject" Target="../embeddings/oleObject219.bin"/><Relationship Id="rId7" Type="http://schemas.openxmlformats.org/officeDocument/2006/relationships/oleObject" Target="../embeddings/oleObject2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55.wmf"/><Relationship Id="rId5" Type="http://schemas.openxmlformats.org/officeDocument/2006/relationships/oleObject" Target="../embeddings/oleObject220.bin"/><Relationship Id="rId10" Type="http://schemas.openxmlformats.org/officeDocument/2006/relationships/image" Target="../media/image257.wmf"/><Relationship Id="rId4" Type="http://schemas.openxmlformats.org/officeDocument/2006/relationships/image" Target="../media/image254.wmf"/><Relationship Id="rId9" Type="http://schemas.openxmlformats.org/officeDocument/2006/relationships/oleObject" Target="../embeddings/oleObject222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13" Type="http://schemas.openxmlformats.org/officeDocument/2006/relationships/oleObject" Target="../embeddings/oleObject228.bin"/><Relationship Id="rId18" Type="http://schemas.openxmlformats.org/officeDocument/2006/relationships/image" Target="../media/image265.emf"/><Relationship Id="rId26" Type="http://schemas.openxmlformats.org/officeDocument/2006/relationships/image" Target="../media/image268.wmf"/><Relationship Id="rId39" Type="http://schemas.openxmlformats.org/officeDocument/2006/relationships/image" Target="../media/image273.emf"/><Relationship Id="rId3" Type="http://schemas.openxmlformats.org/officeDocument/2006/relationships/oleObject" Target="../embeddings/oleObject223.bin"/><Relationship Id="rId21" Type="http://schemas.openxmlformats.org/officeDocument/2006/relationships/oleObject" Target="../embeddings/oleObject233.bin"/><Relationship Id="rId34" Type="http://schemas.openxmlformats.org/officeDocument/2006/relationships/oleObject" Target="../embeddings/oleObject241.bin"/><Relationship Id="rId7" Type="http://schemas.openxmlformats.org/officeDocument/2006/relationships/oleObject" Target="../embeddings/oleObject225.bin"/><Relationship Id="rId12" Type="http://schemas.openxmlformats.org/officeDocument/2006/relationships/image" Target="../media/image262.wmf"/><Relationship Id="rId17" Type="http://schemas.openxmlformats.org/officeDocument/2006/relationships/oleObject" Target="../embeddings/oleObject230.bin"/><Relationship Id="rId25" Type="http://schemas.openxmlformats.org/officeDocument/2006/relationships/oleObject" Target="../embeddings/oleObject235.bin"/><Relationship Id="rId33" Type="http://schemas.openxmlformats.org/officeDocument/2006/relationships/oleObject" Target="../embeddings/oleObject240.bin"/><Relationship Id="rId38" Type="http://schemas.openxmlformats.org/officeDocument/2006/relationships/image" Target="../media/image272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64.emf"/><Relationship Id="rId20" Type="http://schemas.openxmlformats.org/officeDocument/2006/relationships/oleObject" Target="../embeddings/oleObject232.bin"/><Relationship Id="rId29" Type="http://schemas.openxmlformats.org/officeDocument/2006/relationships/oleObject" Target="../embeddings/oleObject237.bin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59.emf"/><Relationship Id="rId11" Type="http://schemas.openxmlformats.org/officeDocument/2006/relationships/oleObject" Target="../embeddings/oleObject227.bin"/><Relationship Id="rId24" Type="http://schemas.openxmlformats.org/officeDocument/2006/relationships/image" Target="../media/image267.wmf"/><Relationship Id="rId32" Type="http://schemas.openxmlformats.org/officeDocument/2006/relationships/oleObject" Target="../embeddings/oleObject239.bin"/><Relationship Id="rId37" Type="http://schemas.openxmlformats.org/officeDocument/2006/relationships/oleObject" Target="../embeddings/oleObject243.bin"/><Relationship Id="rId5" Type="http://schemas.openxmlformats.org/officeDocument/2006/relationships/oleObject" Target="../embeddings/oleObject224.bin"/><Relationship Id="rId15" Type="http://schemas.openxmlformats.org/officeDocument/2006/relationships/oleObject" Target="../embeddings/oleObject229.bin"/><Relationship Id="rId23" Type="http://schemas.openxmlformats.org/officeDocument/2006/relationships/oleObject" Target="../embeddings/oleObject234.bin"/><Relationship Id="rId28" Type="http://schemas.openxmlformats.org/officeDocument/2006/relationships/image" Target="../media/image269.emf"/><Relationship Id="rId36" Type="http://schemas.openxmlformats.org/officeDocument/2006/relationships/image" Target="../media/image271.emf"/><Relationship Id="rId10" Type="http://schemas.openxmlformats.org/officeDocument/2006/relationships/image" Target="../media/image261.emf"/><Relationship Id="rId19" Type="http://schemas.openxmlformats.org/officeDocument/2006/relationships/oleObject" Target="../embeddings/oleObject231.bin"/><Relationship Id="rId31" Type="http://schemas.openxmlformats.org/officeDocument/2006/relationships/image" Target="../media/image270.emf"/><Relationship Id="rId4" Type="http://schemas.openxmlformats.org/officeDocument/2006/relationships/image" Target="../media/image258.wmf"/><Relationship Id="rId9" Type="http://schemas.openxmlformats.org/officeDocument/2006/relationships/oleObject" Target="../embeddings/oleObject226.bin"/><Relationship Id="rId14" Type="http://schemas.openxmlformats.org/officeDocument/2006/relationships/image" Target="../media/image263.emf"/><Relationship Id="rId22" Type="http://schemas.openxmlformats.org/officeDocument/2006/relationships/image" Target="../media/image266.emf"/><Relationship Id="rId27" Type="http://schemas.openxmlformats.org/officeDocument/2006/relationships/oleObject" Target="../embeddings/oleObject236.bin"/><Relationship Id="rId30" Type="http://schemas.openxmlformats.org/officeDocument/2006/relationships/oleObject" Target="../embeddings/oleObject238.bin"/><Relationship Id="rId35" Type="http://schemas.openxmlformats.org/officeDocument/2006/relationships/oleObject" Target="../embeddings/oleObject242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emf"/><Relationship Id="rId13" Type="http://schemas.openxmlformats.org/officeDocument/2006/relationships/oleObject" Target="../embeddings/oleObject249.bin"/><Relationship Id="rId18" Type="http://schemas.openxmlformats.org/officeDocument/2006/relationships/image" Target="../media/image281.emf"/><Relationship Id="rId26" Type="http://schemas.openxmlformats.org/officeDocument/2006/relationships/image" Target="../media/image284.wmf"/><Relationship Id="rId3" Type="http://schemas.openxmlformats.org/officeDocument/2006/relationships/oleObject" Target="../embeddings/oleObject244.bin"/><Relationship Id="rId21" Type="http://schemas.openxmlformats.org/officeDocument/2006/relationships/oleObject" Target="../embeddings/oleObject253.bin"/><Relationship Id="rId7" Type="http://schemas.openxmlformats.org/officeDocument/2006/relationships/oleObject" Target="../embeddings/oleObject246.bin"/><Relationship Id="rId12" Type="http://schemas.openxmlformats.org/officeDocument/2006/relationships/image" Target="../media/image279.emf"/><Relationship Id="rId17" Type="http://schemas.openxmlformats.org/officeDocument/2006/relationships/oleObject" Target="../embeddings/oleObject251.bin"/><Relationship Id="rId25" Type="http://schemas.openxmlformats.org/officeDocument/2006/relationships/oleObject" Target="../embeddings/oleObject255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60.wmf"/><Relationship Id="rId20" Type="http://schemas.openxmlformats.org/officeDocument/2006/relationships/image" Target="../media/image267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76.wmf"/><Relationship Id="rId11" Type="http://schemas.openxmlformats.org/officeDocument/2006/relationships/oleObject" Target="../embeddings/oleObject248.bin"/><Relationship Id="rId24" Type="http://schemas.openxmlformats.org/officeDocument/2006/relationships/image" Target="../media/image283.wmf"/><Relationship Id="rId5" Type="http://schemas.openxmlformats.org/officeDocument/2006/relationships/oleObject" Target="../embeddings/oleObject245.bin"/><Relationship Id="rId15" Type="http://schemas.openxmlformats.org/officeDocument/2006/relationships/oleObject" Target="../embeddings/oleObject250.bin"/><Relationship Id="rId23" Type="http://schemas.openxmlformats.org/officeDocument/2006/relationships/oleObject" Target="../embeddings/oleObject254.bin"/><Relationship Id="rId28" Type="http://schemas.openxmlformats.org/officeDocument/2006/relationships/image" Target="../media/image285.emf"/><Relationship Id="rId10" Type="http://schemas.openxmlformats.org/officeDocument/2006/relationships/image" Target="../media/image278.emf"/><Relationship Id="rId19" Type="http://schemas.openxmlformats.org/officeDocument/2006/relationships/oleObject" Target="../embeddings/oleObject252.bin"/><Relationship Id="rId4" Type="http://schemas.openxmlformats.org/officeDocument/2006/relationships/image" Target="../media/image275.wmf"/><Relationship Id="rId9" Type="http://schemas.openxmlformats.org/officeDocument/2006/relationships/oleObject" Target="../embeddings/oleObject247.bin"/><Relationship Id="rId14" Type="http://schemas.openxmlformats.org/officeDocument/2006/relationships/image" Target="../media/image280.wmf"/><Relationship Id="rId22" Type="http://schemas.openxmlformats.org/officeDocument/2006/relationships/image" Target="../media/image282.wmf"/><Relationship Id="rId27" Type="http://schemas.openxmlformats.org/officeDocument/2006/relationships/oleObject" Target="../embeddings/oleObject25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3" Type="http://schemas.openxmlformats.org/officeDocument/2006/relationships/oleObject" Target="../embeddings/oleObject257.bin"/><Relationship Id="rId7" Type="http://schemas.openxmlformats.org/officeDocument/2006/relationships/oleObject" Target="../embeddings/oleObject25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87.emf"/><Relationship Id="rId5" Type="http://schemas.openxmlformats.org/officeDocument/2006/relationships/oleObject" Target="../embeddings/oleObject258.bin"/><Relationship Id="rId4" Type="http://schemas.openxmlformats.org/officeDocument/2006/relationships/image" Target="../media/image286.wmf"/><Relationship Id="rId9" Type="http://schemas.openxmlformats.org/officeDocument/2006/relationships/image" Target="../media/image23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90.wmf"/><Relationship Id="rId5" Type="http://schemas.openxmlformats.org/officeDocument/2006/relationships/oleObject" Target="../embeddings/oleObject261.bin"/><Relationship Id="rId4" Type="http://schemas.openxmlformats.org/officeDocument/2006/relationships/image" Target="../media/image28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emf"/><Relationship Id="rId13" Type="http://schemas.openxmlformats.org/officeDocument/2006/relationships/oleObject" Target="../embeddings/oleObject267.bin"/><Relationship Id="rId3" Type="http://schemas.openxmlformats.org/officeDocument/2006/relationships/oleObject" Target="../embeddings/oleObject262.bin"/><Relationship Id="rId7" Type="http://schemas.openxmlformats.org/officeDocument/2006/relationships/oleObject" Target="../embeddings/oleObject264.bin"/><Relationship Id="rId12" Type="http://schemas.openxmlformats.org/officeDocument/2006/relationships/image" Target="../media/image262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97.wmf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93.emf"/><Relationship Id="rId11" Type="http://schemas.openxmlformats.org/officeDocument/2006/relationships/oleObject" Target="../embeddings/oleObject266.bin"/><Relationship Id="rId5" Type="http://schemas.openxmlformats.org/officeDocument/2006/relationships/oleObject" Target="../embeddings/oleObject263.bin"/><Relationship Id="rId15" Type="http://schemas.openxmlformats.org/officeDocument/2006/relationships/oleObject" Target="../embeddings/oleObject268.bin"/><Relationship Id="rId10" Type="http://schemas.openxmlformats.org/officeDocument/2006/relationships/image" Target="../media/image295.emf"/><Relationship Id="rId4" Type="http://schemas.openxmlformats.org/officeDocument/2006/relationships/image" Target="../media/image291.emf"/><Relationship Id="rId9" Type="http://schemas.openxmlformats.org/officeDocument/2006/relationships/oleObject" Target="../embeddings/oleObject265.bin"/><Relationship Id="rId14" Type="http://schemas.openxmlformats.org/officeDocument/2006/relationships/image" Target="../media/image296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wmf"/><Relationship Id="rId3" Type="http://schemas.openxmlformats.org/officeDocument/2006/relationships/oleObject" Target="../embeddings/oleObject269.bin"/><Relationship Id="rId7" Type="http://schemas.openxmlformats.org/officeDocument/2006/relationships/oleObject" Target="../embeddings/oleObject27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99.emf"/><Relationship Id="rId5" Type="http://schemas.openxmlformats.org/officeDocument/2006/relationships/oleObject" Target="../embeddings/oleObject270.bin"/><Relationship Id="rId4" Type="http://schemas.openxmlformats.org/officeDocument/2006/relationships/image" Target="../media/image298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wmf"/><Relationship Id="rId13" Type="http://schemas.openxmlformats.org/officeDocument/2006/relationships/oleObject" Target="../embeddings/oleObject277.bin"/><Relationship Id="rId18" Type="http://schemas.openxmlformats.org/officeDocument/2006/relationships/image" Target="../media/image308.emf"/><Relationship Id="rId26" Type="http://schemas.openxmlformats.org/officeDocument/2006/relationships/image" Target="../media/image312.emf"/><Relationship Id="rId3" Type="http://schemas.openxmlformats.org/officeDocument/2006/relationships/oleObject" Target="../embeddings/oleObject272.bin"/><Relationship Id="rId21" Type="http://schemas.openxmlformats.org/officeDocument/2006/relationships/oleObject" Target="../embeddings/oleObject281.bin"/><Relationship Id="rId7" Type="http://schemas.openxmlformats.org/officeDocument/2006/relationships/oleObject" Target="../embeddings/oleObject274.bin"/><Relationship Id="rId12" Type="http://schemas.openxmlformats.org/officeDocument/2006/relationships/image" Target="../media/image305.emf"/><Relationship Id="rId17" Type="http://schemas.openxmlformats.org/officeDocument/2006/relationships/oleObject" Target="../embeddings/oleObject279.bin"/><Relationship Id="rId25" Type="http://schemas.openxmlformats.org/officeDocument/2006/relationships/oleObject" Target="../embeddings/oleObject283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07.emf"/><Relationship Id="rId20" Type="http://schemas.openxmlformats.org/officeDocument/2006/relationships/image" Target="../media/image309.e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302.wmf"/><Relationship Id="rId11" Type="http://schemas.openxmlformats.org/officeDocument/2006/relationships/oleObject" Target="../embeddings/oleObject276.bin"/><Relationship Id="rId24" Type="http://schemas.openxmlformats.org/officeDocument/2006/relationships/image" Target="../media/image311.emf"/><Relationship Id="rId5" Type="http://schemas.openxmlformats.org/officeDocument/2006/relationships/oleObject" Target="../embeddings/oleObject273.bin"/><Relationship Id="rId15" Type="http://schemas.openxmlformats.org/officeDocument/2006/relationships/oleObject" Target="../embeddings/oleObject278.bin"/><Relationship Id="rId23" Type="http://schemas.openxmlformats.org/officeDocument/2006/relationships/oleObject" Target="../embeddings/oleObject282.bin"/><Relationship Id="rId10" Type="http://schemas.openxmlformats.org/officeDocument/2006/relationships/image" Target="../media/image304.wmf"/><Relationship Id="rId19" Type="http://schemas.openxmlformats.org/officeDocument/2006/relationships/oleObject" Target="../embeddings/oleObject280.bin"/><Relationship Id="rId4" Type="http://schemas.openxmlformats.org/officeDocument/2006/relationships/image" Target="../media/image301.wmf"/><Relationship Id="rId9" Type="http://schemas.openxmlformats.org/officeDocument/2006/relationships/oleObject" Target="../embeddings/oleObject275.bin"/><Relationship Id="rId14" Type="http://schemas.openxmlformats.org/officeDocument/2006/relationships/image" Target="../media/image306.wmf"/><Relationship Id="rId22" Type="http://schemas.openxmlformats.org/officeDocument/2006/relationships/image" Target="../media/image310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wmf"/><Relationship Id="rId3" Type="http://schemas.openxmlformats.org/officeDocument/2006/relationships/oleObject" Target="../embeddings/oleObject284.bin"/><Relationship Id="rId7" Type="http://schemas.openxmlformats.org/officeDocument/2006/relationships/oleObject" Target="../embeddings/oleObject286.bin"/><Relationship Id="rId12" Type="http://schemas.openxmlformats.org/officeDocument/2006/relationships/image" Target="../media/image31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14.wmf"/><Relationship Id="rId11" Type="http://schemas.openxmlformats.org/officeDocument/2006/relationships/oleObject" Target="../embeddings/oleObject288.bin"/><Relationship Id="rId5" Type="http://schemas.openxmlformats.org/officeDocument/2006/relationships/oleObject" Target="../embeddings/oleObject285.bin"/><Relationship Id="rId10" Type="http://schemas.openxmlformats.org/officeDocument/2006/relationships/image" Target="../media/image316.wmf"/><Relationship Id="rId4" Type="http://schemas.openxmlformats.org/officeDocument/2006/relationships/image" Target="../media/image313.wmf"/><Relationship Id="rId9" Type="http://schemas.openxmlformats.org/officeDocument/2006/relationships/oleObject" Target="../embeddings/oleObject287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wmf"/><Relationship Id="rId13" Type="http://schemas.openxmlformats.org/officeDocument/2006/relationships/oleObject" Target="../embeddings/oleObject294.bin"/><Relationship Id="rId18" Type="http://schemas.openxmlformats.org/officeDocument/2006/relationships/image" Target="../media/image325.wmf"/><Relationship Id="rId3" Type="http://schemas.openxmlformats.org/officeDocument/2006/relationships/oleObject" Target="../embeddings/oleObject289.bin"/><Relationship Id="rId7" Type="http://schemas.openxmlformats.org/officeDocument/2006/relationships/oleObject" Target="../embeddings/oleObject291.bin"/><Relationship Id="rId12" Type="http://schemas.openxmlformats.org/officeDocument/2006/relationships/image" Target="../media/image322.wmf"/><Relationship Id="rId17" Type="http://schemas.openxmlformats.org/officeDocument/2006/relationships/oleObject" Target="../embeddings/oleObject29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24.w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319.wmf"/><Relationship Id="rId11" Type="http://schemas.openxmlformats.org/officeDocument/2006/relationships/oleObject" Target="../embeddings/oleObject293.bin"/><Relationship Id="rId5" Type="http://schemas.openxmlformats.org/officeDocument/2006/relationships/oleObject" Target="../embeddings/oleObject290.bin"/><Relationship Id="rId15" Type="http://schemas.openxmlformats.org/officeDocument/2006/relationships/oleObject" Target="../embeddings/oleObject295.bin"/><Relationship Id="rId10" Type="http://schemas.openxmlformats.org/officeDocument/2006/relationships/image" Target="../media/image321.wmf"/><Relationship Id="rId4" Type="http://schemas.openxmlformats.org/officeDocument/2006/relationships/image" Target="../media/image318.wmf"/><Relationship Id="rId9" Type="http://schemas.openxmlformats.org/officeDocument/2006/relationships/oleObject" Target="../embeddings/oleObject292.bin"/><Relationship Id="rId14" Type="http://schemas.openxmlformats.org/officeDocument/2006/relationships/image" Target="../media/image323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emf"/><Relationship Id="rId13" Type="http://schemas.openxmlformats.org/officeDocument/2006/relationships/oleObject" Target="../embeddings/oleObject302.bin"/><Relationship Id="rId18" Type="http://schemas.openxmlformats.org/officeDocument/2006/relationships/image" Target="../media/image333.emf"/><Relationship Id="rId26" Type="http://schemas.openxmlformats.org/officeDocument/2006/relationships/image" Target="../media/image337.wmf"/><Relationship Id="rId3" Type="http://schemas.openxmlformats.org/officeDocument/2006/relationships/oleObject" Target="../embeddings/oleObject297.bin"/><Relationship Id="rId21" Type="http://schemas.openxmlformats.org/officeDocument/2006/relationships/oleObject" Target="../embeddings/oleObject306.bin"/><Relationship Id="rId7" Type="http://schemas.openxmlformats.org/officeDocument/2006/relationships/oleObject" Target="../embeddings/oleObject299.bin"/><Relationship Id="rId12" Type="http://schemas.openxmlformats.org/officeDocument/2006/relationships/image" Target="../media/image330.emf"/><Relationship Id="rId17" Type="http://schemas.openxmlformats.org/officeDocument/2006/relationships/oleObject" Target="../embeddings/oleObject304.bin"/><Relationship Id="rId25" Type="http://schemas.openxmlformats.org/officeDocument/2006/relationships/oleObject" Target="../embeddings/oleObject30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32.emf"/><Relationship Id="rId20" Type="http://schemas.openxmlformats.org/officeDocument/2006/relationships/image" Target="../media/image334.e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327.wmf"/><Relationship Id="rId11" Type="http://schemas.openxmlformats.org/officeDocument/2006/relationships/oleObject" Target="../embeddings/oleObject301.bin"/><Relationship Id="rId24" Type="http://schemas.openxmlformats.org/officeDocument/2006/relationships/image" Target="../media/image336.emf"/><Relationship Id="rId5" Type="http://schemas.openxmlformats.org/officeDocument/2006/relationships/oleObject" Target="../embeddings/oleObject298.bin"/><Relationship Id="rId15" Type="http://schemas.openxmlformats.org/officeDocument/2006/relationships/oleObject" Target="../embeddings/oleObject303.bin"/><Relationship Id="rId23" Type="http://schemas.openxmlformats.org/officeDocument/2006/relationships/oleObject" Target="../embeddings/oleObject307.bin"/><Relationship Id="rId28" Type="http://schemas.openxmlformats.org/officeDocument/2006/relationships/image" Target="../media/image338.wmf"/><Relationship Id="rId10" Type="http://schemas.openxmlformats.org/officeDocument/2006/relationships/image" Target="../media/image329.emf"/><Relationship Id="rId19" Type="http://schemas.openxmlformats.org/officeDocument/2006/relationships/oleObject" Target="../embeddings/oleObject305.bin"/><Relationship Id="rId4" Type="http://schemas.openxmlformats.org/officeDocument/2006/relationships/image" Target="../media/image326.wmf"/><Relationship Id="rId9" Type="http://schemas.openxmlformats.org/officeDocument/2006/relationships/oleObject" Target="../embeddings/oleObject300.bin"/><Relationship Id="rId14" Type="http://schemas.openxmlformats.org/officeDocument/2006/relationships/image" Target="../media/image331.emf"/><Relationship Id="rId22" Type="http://schemas.openxmlformats.org/officeDocument/2006/relationships/image" Target="../media/image335.wmf"/><Relationship Id="rId27" Type="http://schemas.openxmlformats.org/officeDocument/2006/relationships/oleObject" Target="../embeddings/oleObject30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13" Type="http://schemas.openxmlformats.org/officeDocument/2006/relationships/oleObject" Target="../embeddings/oleObject315.bin"/><Relationship Id="rId3" Type="http://schemas.openxmlformats.org/officeDocument/2006/relationships/oleObject" Target="../embeddings/oleObject310.bin"/><Relationship Id="rId7" Type="http://schemas.openxmlformats.org/officeDocument/2006/relationships/oleObject" Target="../embeddings/oleObject312.bin"/><Relationship Id="rId12" Type="http://schemas.openxmlformats.org/officeDocument/2006/relationships/image" Target="../media/image343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45.wmf"/><Relationship Id="rId1" Type="http://schemas.openxmlformats.org/officeDocument/2006/relationships/vmlDrawing" Target="../drawings/vmlDrawing46.v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314.bin"/><Relationship Id="rId5" Type="http://schemas.openxmlformats.org/officeDocument/2006/relationships/oleObject" Target="../embeddings/oleObject311.bin"/><Relationship Id="rId15" Type="http://schemas.openxmlformats.org/officeDocument/2006/relationships/oleObject" Target="../embeddings/oleObject316.bin"/><Relationship Id="rId10" Type="http://schemas.openxmlformats.org/officeDocument/2006/relationships/image" Target="../media/image342.wmf"/><Relationship Id="rId4" Type="http://schemas.openxmlformats.org/officeDocument/2006/relationships/image" Target="../media/image339.wmf"/><Relationship Id="rId9" Type="http://schemas.openxmlformats.org/officeDocument/2006/relationships/oleObject" Target="../embeddings/oleObject313.bin"/><Relationship Id="rId14" Type="http://schemas.openxmlformats.org/officeDocument/2006/relationships/image" Target="../media/image344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wmf"/><Relationship Id="rId13" Type="http://schemas.openxmlformats.org/officeDocument/2006/relationships/image" Target="../media/image351.emf"/><Relationship Id="rId3" Type="http://schemas.openxmlformats.org/officeDocument/2006/relationships/oleObject" Target="../embeddings/oleObject317.bin"/><Relationship Id="rId7" Type="http://schemas.openxmlformats.org/officeDocument/2006/relationships/oleObject" Target="../embeddings/oleObject319.bin"/><Relationship Id="rId12" Type="http://schemas.openxmlformats.org/officeDocument/2006/relationships/image" Target="../media/image35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347.wmf"/><Relationship Id="rId11" Type="http://schemas.openxmlformats.org/officeDocument/2006/relationships/oleObject" Target="../embeddings/oleObject321.bin"/><Relationship Id="rId5" Type="http://schemas.openxmlformats.org/officeDocument/2006/relationships/oleObject" Target="../embeddings/oleObject318.bin"/><Relationship Id="rId10" Type="http://schemas.openxmlformats.org/officeDocument/2006/relationships/image" Target="../media/image349.wmf"/><Relationship Id="rId4" Type="http://schemas.openxmlformats.org/officeDocument/2006/relationships/image" Target="../media/image346.wmf"/><Relationship Id="rId9" Type="http://schemas.openxmlformats.org/officeDocument/2006/relationships/oleObject" Target="../embeddings/oleObject320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wmf"/><Relationship Id="rId13" Type="http://schemas.openxmlformats.org/officeDocument/2006/relationships/oleObject" Target="../embeddings/oleObject327.bin"/><Relationship Id="rId18" Type="http://schemas.openxmlformats.org/officeDocument/2006/relationships/image" Target="../media/image359.wmf"/><Relationship Id="rId3" Type="http://schemas.openxmlformats.org/officeDocument/2006/relationships/oleObject" Target="../embeddings/oleObject322.bin"/><Relationship Id="rId7" Type="http://schemas.openxmlformats.org/officeDocument/2006/relationships/oleObject" Target="../embeddings/oleObject324.bin"/><Relationship Id="rId12" Type="http://schemas.openxmlformats.org/officeDocument/2006/relationships/image" Target="../media/image356.wmf"/><Relationship Id="rId17" Type="http://schemas.openxmlformats.org/officeDocument/2006/relationships/oleObject" Target="../embeddings/oleObject32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58.wmf"/><Relationship Id="rId20" Type="http://schemas.openxmlformats.org/officeDocument/2006/relationships/image" Target="../media/image360.w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353.wmf"/><Relationship Id="rId11" Type="http://schemas.openxmlformats.org/officeDocument/2006/relationships/oleObject" Target="../embeddings/oleObject326.bin"/><Relationship Id="rId5" Type="http://schemas.openxmlformats.org/officeDocument/2006/relationships/oleObject" Target="../embeddings/oleObject323.bin"/><Relationship Id="rId15" Type="http://schemas.openxmlformats.org/officeDocument/2006/relationships/oleObject" Target="../embeddings/oleObject328.bin"/><Relationship Id="rId10" Type="http://schemas.openxmlformats.org/officeDocument/2006/relationships/image" Target="../media/image355.wmf"/><Relationship Id="rId19" Type="http://schemas.openxmlformats.org/officeDocument/2006/relationships/oleObject" Target="../embeddings/oleObject330.bin"/><Relationship Id="rId4" Type="http://schemas.openxmlformats.org/officeDocument/2006/relationships/image" Target="../media/image352.wmf"/><Relationship Id="rId9" Type="http://schemas.openxmlformats.org/officeDocument/2006/relationships/oleObject" Target="../embeddings/oleObject325.bin"/><Relationship Id="rId14" Type="http://schemas.openxmlformats.org/officeDocument/2006/relationships/image" Target="../media/image357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emf"/><Relationship Id="rId13" Type="http://schemas.openxmlformats.org/officeDocument/2006/relationships/oleObject" Target="../embeddings/oleObject336.bin"/><Relationship Id="rId18" Type="http://schemas.openxmlformats.org/officeDocument/2006/relationships/image" Target="../media/image368.wmf"/><Relationship Id="rId26" Type="http://schemas.openxmlformats.org/officeDocument/2006/relationships/image" Target="../media/image372.emf"/><Relationship Id="rId3" Type="http://schemas.openxmlformats.org/officeDocument/2006/relationships/oleObject" Target="../embeddings/oleObject331.bin"/><Relationship Id="rId21" Type="http://schemas.openxmlformats.org/officeDocument/2006/relationships/oleObject" Target="../embeddings/oleObject340.bin"/><Relationship Id="rId7" Type="http://schemas.openxmlformats.org/officeDocument/2006/relationships/oleObject" Target="../embeddings/oleObject333.bin"/><Relationship Id="rId12" Type="http://schemas.openxmlformats.org/officeDocument/2006/relationships/image" Target="../media/image365.wmf"/><Relationship Id="rId17" Type="http://schemas.openxmlformats.org/officeDocument/2006/relationships/oleObject" Target="../embeddings/oleObject338.bin"/><Relationship Id="rId25" Type="http://schemas.openxmlformats.org/officeDocument/2006/relationships/oleObject" Target="../embeddings/oleObject34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67.wmf"/><Relationship Id="rId20" Type="http://schemas.openxmlformats.org/officeDocument/2006/relationships/image" Target="../media/image369.wmf"/><Relationship Id="rId29" Type="http://schemas.openxmlformats.org/officeDocument/2006/relationships/oleObject" Target="../embeddings/oleObject344.bin"/><Relationship Id="rId1" Type="http://schemas.openxmlformats.org/officeDocument/2006/relationships/vmlDrawing" Target="../drawings/vmlDrawing49.vml"/><Relationship Id="rId6" Type="http://schemas.openxmlformats.org/officeDocument/2006/relationships/image" Target="../media/image362.emf"/><Relationship Id="rId11" Type="http://schemas.openxmlformats.org/officeDocument/2006/relationships/oleObject" Target="../embeddings/oleObject335.bin"/><Relationship Id="rId24" Type="http://schemas.openxmlformats.org/officeDocument/2006/relationships/image" Target="../media/image371.emf"/><Relationship Id="rId5" Type="http://schemas.openxmlformats.org/officeDocument/2006/relationships/oleObject" Target="../embeddings/oleObject332.bin"/><Relationship Id="rId15" Type="http://schemas.openxmlformats.org/officeDocument/2006/relationships/oleObject" Target="../embeddings/oleObject337.bin"/><Relationship Id="rId23" Type="http://schemas.openxmlformats.org/officeDocument/2006/relationships/oleObject" Target="../embeddings/oleObject341.bin"/><Relationship Id="rId28" Type="http://schemas.openxmlformats.org/officeDocument/2006/relationships/image" Target="../media/image373.emf"/><Relationship Id="rId10" Type="http://schemas.openxmlformats.org/officeDocument/2006/relationships/image" Target="../media/image364.emf"/><Relationship Id="rId19" Type="http://schemas.openxmlformats.org/officeDocument/2006/relationships/oleObject" Target="../embeddings/oleObject339.bin"/><Relationship Id="rId4" Type="http://schemas.openxmlformats.org/officeDocument/2006/relationships/image" Target="../media/image361.wmf"/><Relationship Id="rId9" Type="http://schemas.openxmlformats.org/officeDocument/2006/relationships/oleObject" Target="../embeddings/oleObject334.bin"/><Relationship Id="rId14" Type="http://schemas.openxmlformats.org/officeDocument/2006/relationships/image" Target="../media/image366.wmf"/><Relationship Id="rId22" Type="http://schemas.openxmlformats.org/officeDocument/2006/relationships/image" Target="../media/image370.emf"/><Relationship Id="rId27" Type="http://schemas.openxmlformats.org/officeDocument/2006/relationships/oleObject" Target="../embeddings/oleObject343.bin"/><Relationship Id="rId30" Type="http://schemas.openxmlformats.org/officeDocument/2006/relationships/image" Target="../media/image37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wmf"/><Relationship Id="rId13" Type="http://schemas.openxmlformats.org/officeDocument/2006/relationships/oleObject" Target="../embeddings/oleObject350.bin"/><Relationship Id="rId18" Type="http://schemas.openxmlformats.org/officeDocument/2006/relationships/image" Target="../media/image382.emf"/><Relationship Id="rId26" Type="http://schemas.openxmlformats.org/officeDocument/2006/relationships/image" Target="../media/image357.wmf"/><Relationship Id="rId3" Type="http://schemas.openxmlformats.org/officeDocument/2006/relationships/oleObject" Target="../embeddings/oleObject345.bin"/><Relationship Id="rId21" Type="http://schemas.openxmlformats.org/officeDocument/2006/relationships/oleObject" Target="../embeddings/oleObject354.bin"/><Relationship Id="rId7" Type="http://schemas.openxmlformats.org/officeDocument/2006/relationships/oleObject" Target="../embeddings/oleObject347.bin"/><Relationship Id="rId12" Type="http://schemas.openxmlformats.org/officeDocument/2006/relationships/image" Target="../media/image379.emf"/><Relationship Id="rId17" Type="http://schemas.openxmlformats.org/officeDocument/2006/relationships/oleObject" Target="../embeddings/oleObject352.bin"/><Relationship Id="rId25" Type="http://schemas.openxmlformats.org/officeDocument/2006/relationships/oleObject" Target="../embeddings/oleObject35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81.emf"/><Relationship Id="rId20" Type="http://schemas.openxmlformats.org/officeDocument/2006/relationships/image" Target="../media/image383.emf"/><Relationship Id="rId29" Type="http://schemas.openxmlformats.org/officeDocument/2006/relationships/oleObject" Target="../embeddings/oleObject358.bin"/><Relationship Id="rId1" Type="http://schemas.openxmlformats.org/officeDocument/2006/relationships/vmlDrawing" Target="../drawings/vmlDrawing50.vml"/><Relationship Id="rId6" Type="http://schemas.openxmlformats.org/officeDocument/2006/relationships/image" Target="../media/image376.wmf"/><Relationship Id="rId11" Type="http://schemas.openxmlformats.org/officeDocument/2006/relationships/oleObject" Target="../embeddings/oleObject349.bin"/><Relationship Id="rId24" Type="http://schemas.openxmlformats.org/officeDocument/2006/relationships/image" Target="../media/image356.wmf"/><Relationship Id="rId5" Type="http://schemas.openxmlformats.org/officeDocument/2006/relationships/oleObject" Target="../embeddings/oleObject346.bin"/><Relationship Id="rId15" Type="http://schemas.openxmlformats.org/officeDocument/2006/relationships/oleObject" Target="../embeddings/oleObject351.bin"/><Relationship Id="rId23" Type="http://schemas.openxmlformats.org/officeDocument/2006/relationships/oleObject" Target="../embeddings/oleObject355.bin"/><Relationship Id="rId28" Type="http://schemas.openxmlformats.org/officeDocument/2006/relationships/image" Target="../media/image385.wmf"/><Relationship Id="rId10" Type="http://schemas.openxmlformats.org/officeDocument/2006/relationships/image" Target="../media/image378.wmf"/><Relationship Id="rId19" Type="http://schemas.openxmlformats.org/officeDocument/2006/relationships/oleObject" Target="../embeddings/oleObject353.bin"/><Relationship Id="rId4" Type="http://schemas.openxmlformats.org/officeDocument/2006/relationships/image" Target="../media/image375.wmf"/><Relationship Id="rId9" Type="http://schemas.openxmlformats.org/officeDocument/2006/relationships/oleObject" Target="../embeddings/oleObject348.bin"/><Relationship Id="rId14" Type="http://schemas.openxmlformats.org/officeDocument/2006/relationships/image" Target="../media/image380.emf"/><Relationship Id="rId22" Type="http://schemas.openxmlformats.org/officeDocument/2006/relationships/image" Target="../media/image384.wmf"/><Relationship Id="rId27" Type="http://schemas.openxmlformats.org/officeDocument/2006/relationships/oleObject" Target="../embeddings/oleObject357.bin"/><Relationship Id="rId30" Type="http://schemas.openxmlformats.org/officeDocument/2006/relationships/image" Target="../media/image386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emf"/><Relationship Id="rId3" Type="http://schemas.openxmlformats.org/officeDocument/2006/relationships/oleObject" Target="../embeddings/oleObject359.bin"/><Relationship Id="rId7" Type="http://schemas.openxmlformats.org/officeDocument/2006/relationships/oleObject" Target="../embeddings/oleObject36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388.emf"/><Relationship Id="rId5" Type="http://schemas.openxmlformats.org/officeDocument/2006/relationships/oleObject" Target="../embeddings/oleObject360.bin"/><Relationship Id="rId4" Type="http://schemas.openxmlformats.org/officeDocument/2006/relationships/image" Target="../media/image387.emf"/><Relationship Id="rId9" Type="http://schemas.openxmlformats.org/officeDocument/2006/relationships/image" Target="../media/image23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wmf"/><Relationship Id="rId13" Type="http://schemas.openxmlformats.org/officeDocument/2006/relationships/oleObject" Target="../embeddings/oleObject367.bin"/><Relationship Id="rId18" Type="http://schemas.openxmlformats.org/officeDocument/2006/relationships/oleObject" Target="../embeddings/oleObject371.bin"/><Relationship Id="rId26" Type="http://schemas.openxmlformats.org/officeDocument/2006/relationships/oleObject" Target="../embeddings/oleObject376.bin"/><Relationship Id="rId39" Type="http://schemas.openxmlformats.org/officeDocument/2006/relationships/oleObject" Target="../embeddings/oleObject384.bin"/><Relationship Id="rId3" Type="http://schemas.openxmlformats.org/officeDocument/2006/relationships/oleObject" Target="../embeddings/oleObject362.bin"/><Relationship Id="rId21" Type="http://schemas.openxmlformats.org/officeDocument/2006/relationships/oleObject" Target="../embeddings/oleObject373.bin"/><Relationship Id="rId34" Type="http://schemas.openxmlformats.org/officeDocument/2006/relationships/oleObject" Target="../embeddings/oleObject381.bin"/><Relationship Id="rId42" Type="http://schemas.openxmlformats.org/officeDocument/2006/relationships/oleObject" Target="../embeddings/oleObject387.bin"/><Relationship Id="rId47" Type="http://schemas.openxmlformats.org/officeDocument/2006/relationships/image" Target="../media/image405.wmf"/><Relationship Id="rId7" Type="http://schemas.openxmlformats.org/officeDocument/2006/relationships/oleObject" Target="../embeddings/oleObject364.bin"/><Relationship Id="rId12" Type="http://schemas.openxmlformats.org/officeDocument/2006/relationships/image" Target="../media/image394.png"/><Relationship Id="rId17" Type="http://schemas.openxmlformats.org/officeDocument/2006/relationships/oleObject" Target="../embeddings/oleObject370.bin"/><Relationship Id="rId25" Type="http://schemas.openxmlformats.org/officeDocument/2006/relationships/oleObject" Target="../embeddings/oleObject375.bin"/><Relationship Id="rId33" Type="http://schemas.openxmlformats.org/officeDocument/2006/relationships/image" Target="../media/image401.wmf"/><Relationship Id="rId38" Type="http://schemas.openxmlformats.org/officeDocument/2006/relationships/oleObject" Target="../embeddings/oleObject383.bin"/><Relationship Id="rId46" Type="http://schemas.openxmlformats.org/officeDocument/2006/relationships/oleObject" Target="../embeddings/oleObject39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5.wmf"/><Relationship Id="rId20" Type="http://schemas.openxmlformats.org/officeDocument/2006/relationships/image" Target="../media/image396.wmf"/><Relationship Id="rId29" Type="http://schemas.openxmlformats.org/officeDocument/2006/relationships/image" Target="../media/image399.wmf"/><Relationship Id="rId41" Type="http://schemas.openxmlformats.org/officeDocument/2006/relationships/oleObject" Target="../embeddings/oleObject386.bin"/><Relationship Id="rId1" Type="http://schemas.openxmlformats.org/officeDocument/2006/relationships/vmlDrawing" Target="../drawings/vmlDrawing52.vml"/><Relationship Id="rId6" Type="http://schemas.openxmlformats.org/officeDocument/2006/relationships/image" Target="../media/image391.wmf"/><Relationship Id="rId11" Type="http://schemas.openxmlformats.org/officeDocument/2006/relationships/oleObject" Target="../embeddings/oleObject366.bin"/><Relationship Id="rId24" Type="http://schemas.openxmlformats.org/officeDocument/2006/relationships/image" Target="../media/image398.wmf"/><Relationship Id="rId32" Type="http://schemas.openxmlformats.org/officeDocument/2006/relationships/oleObject" Target="../embeddings/oleObject380.bin"/><Relationship Id="rId37" Type="http://schemas.openxmlformats.org/officeDocument/2006/relationships/image" Target="../media/image403.wmf"/><Relationship Id="rId40" Type="http://schemas.openxmlformats.org/officeDocument/2006/relationships/oleObject" Target="../embeddings/oleObject385.bin"/><Relationship Id="rId45" Type="http://schemas.openxmlformats.org/officeDocument/2006/relationships/oleObject" Target="../embeddings/oleObject389.bin"/><Relationship Id="rId5" Type="http://schemas.openxmlformats.org/officeDocument/2006/relationships/oleObject" Target="../embeddings/oleObject363.bin"/><Relationship Id="rId15" Type="http://schemas.openxmlformats.org/officeDocument/2006/relationships/oleObject" Target="../embeddings/oleObject369.bin"/><Relationship Id="rId23" Type="http://schemas.openxmlformats.org/officeDocument/2006/relationships/oleObject" Target="../embeddings/oleObject374.bin"/><Relationship Id="rId28" Type="http://schemas.openxmlformats.org/officeDocument/2006/relationships/oleObject" Target="../embeddings/oleObject378.bin"/><Relationship Id="rId36" Type="http://schemas.openxmlformats.org/officeDocument/2006/relationships/oleObject" Target="../embeddings/oleObject382.bin"/><Relationship Id="rId10" Type="http://schemas.openxmlformats.org/officeDocument/2006/relationships/image" Target="../media/image393.wmf"/><Relationship Id="rId19" Type="http://schemas.openxmlformats.org/officeDocument/2006/relationships/oleObject" Target="../embeddings/oleObject372.bin"/><Relationship Id="rId31" Type="http://schemas.openxmlformats.org/officeDocument/2006/relationships/image" Target="../media/image400.wmf"/><Relationship Id="rId44" Type="http://schemas.openxmlformats.org/officeDocument/2006/relationships/oleObject" Target="../embeddings/oleObject388.bin"/><Relationship Id="rId4" Type="http://schemas.openxmlformats.org/officeDocument/2006/relationships/image" Target="../media/image390.wmf"/><Relationship Id="rId9" Type="http://schemas.openxmlformats.org/officeDocument/2006/relationships/oleObject" Target="../embeddings/oleObject365.bin"/><Relationship Id="rId14" Type="http://schemas.openxmlformats.org/officeDocument/2006/relationships/oleObject" Target="../embeddings/oleObject368.bin"/><Relationship Id="rId22" Type="http://schemas.openxmlformats.org/officeDocument/2006/relationships/image" Target="../media/image397.wmf"/><Relationship Id="rId27" Type="http://schemas.openxmlformats.org/officeDocument/2006/relationships/oleObject" Target="../embeddings/oleObject377.bin"/><Relationship Id="rId30" Type="http://schemas.openxmlformats.org/officeDocument/2006/relationships/oleObject" Target="../embeddings/oleObject379.bin"/><Relationship Id="rId35" Type="http://schemas.openxmlformats.org/officeDocument/2006/relationships/image" Target="../media/image402.wmf"/><Relationship Id="rId43" Type="http://schemas.openxmlformats.org/officeDocument/2006/relationships/image" Target="../media/image404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emf"/><Relationship Id="rId13" Type="http://schemas.openxmlformats.org/officeDocument/2006/relationships/oleObject" Target="../embeddings/oleObject396.bin"/><Relationship Id="rId18" Type="http://schemas.openxmlformats.org/officeDocument/2006/relationships/image" Target="../media/image414.emf"/><Relationship Id="rId3" Type="http://schemas.openxmlformats.org/officeDocument/2006/relationships/oleObject" Target="../embeddings/oleObject391.bin"/><Relationship Id="rId7" Type="http://schemas.openxmlformats.org/officeDocument/2006/relationships/oleObject" Target="../embeddings/oleObject393.bin"/><Relationship Id="rId12" Type="http://schemas.openxmlformats.org/officeDocument/2006/relationships/image" Target="../media/image410.wmf"/><Relationship Id="rId17" Type="http://schemas.openxmlformats.org/officeDocument/2006/relationships/image" Target="../media/image413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12.e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407.emf"/><Relationship Id="rId11" Type="http://schemas.openxmlformats.org/officeDocument/2006/relationships/oleObject" Target="../embeddings/oleObject395.bin"/><Relationship Id="rId5" Type="http://schemas.openxmlformats.org/officeDocument/2006/relationships/oleObject" Target="../embeddings/oleObject392.bin"/><Relationship Id="rId15" Type="http://schemas.openxmlformats.org/officeDocument/2006/relationships/oleObject" Target="../embeddings/oleObject397.bin"/><Relationship Id="rId10" Type="http://schemas.openxmlformats.org/officeDocument/2006/relationships/image" Target="../media/image409.emf"/><Relationship Id="rId4" Type="http://schemas.openxmlformats.org/officeDocument/2006/relationships/image" Target="../media/image406.emf"/><Relationship Id="rId9" Type="http://schemas.openxmlformats.org/officeDocument/2006/relationships/oleObject" Target="../embeddings/oleObject394.bin"/><Relationship Id="rId14" Type="http://schemas.openxmlformats.org/officeDocument/2006/relationships/image" Target="../media/image41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emf"/><Relationship Id="rId13" Type="http://schemas.openxmlformats.org/officeDocument/2006/relationships/oleObject" Target="../embeddings/oleObject403.bin"/><Relationship Id="rId18" Type="http://schemas.openxmlformats.org/officeDocument/2006/relationships/image" Target="../media/image422.wmf"/><Relationship Id="rId3" Type="http://schemas.openxmlformats.org/officeDocument/2006/relationships/oleObject" Target="../embeddings/oleObject398.bin"/><Relationship Id="rId7" Type="http://schemas.openxmlformats.org/officeDocument/2006/relationships/oleObject" Target="../embeddings/oleObject400.bin"/><Relationship Id="rId12" Type="http://schemas.openxmlformats.org/officeDocument/2006/relationships/image" Target="../media/image419.wmf"/><Relationship Id="rId17" Type="http://schemas.openxmlformats.org/officeDocument/2006/relationships/oleObject" Target="../embeddings/oleObject405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21.wmf"/><Relationship Id="rId1" Type="http://schemas.openxmlformats.org/officeDocument/2006/relationships/vmlDrawing" Target="../drawings/vmlDrawing54.vml"/><Relationship Id="rId6" Type="http://schemas.openxmlformats.org/officeDocument/2006/relationships/image" Target="../media/image416.emf"/><Relationship Id="rId11" Type="http://schemas.openxmlformats.org/officeDocument/2006/relationships/oleObject" Target="../embeddings/oleObject402.bin"/><Relationship Id="rId5" Type="http://schemas.openxmlformats.org/officeDocument/2006/relationships/oleObject" Target="../embeddings/oleObject399.bin"/><Relationship Id="rId15" Type="http://schemas.openxmlformats.org/officeDocument/2006/relationships/oleObject" Target="../embeddings/oleObject404.bin"/><Relationship Id="rId10" Type="http://schemas.openxmlformats.org/officeDocument/2006/relationships/image" Target="../media/image418.emf"/><Relationship Id="rId19" Type="http://schemas.openxmlformats.org/officeDocument/2006/relationships/image" Target="../media/image413.emf"/><Relationship Id="rId4" Type="http://schemas.openxmlformats.org/officeDocument/2006/relationships/image" Target="../media/image415.emf"/><Relationship Id="rId9" Type="http://schemas.openxmlformats.org/officeDocument/2006/relationships/oleObject" Target="../embeddings/oleObject401.bin"/><Relationship Id="rId14" Type="http://schemas.openxmlformats.org/officeDocument/2006/relationships/image" Target="../media/image420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8.bin"/><Relationship Id="rId13" Type="http://schemas.openxmlformats.org/officeDocument/2006/relationships/image" Target="../media/image427.emf"/><Relationship Id="rId18" Type="http://schemas.openxmlformats.org/officeDocument/2006/relationships/oleObject" Target="../embeddings/oleObject413.bin"/><Relationship Id="rId26" Type="http://schemas.openxmlformats.org/officeDocument/2006/relationships/image" Target="../media/image413.emf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431.wmf"/><Relationship Id="rId7" Type="http://schemas.openxmlformats.org/officeDocument/2006/relationships/image" Target="../media/image424.emf"/><Relationship Id="rId12" Type="http://schemas.openxmlformats.org/officeDocument/2006/relationships/oleObject" Target="../embeddings/oleObject410.bin"/><Relationship Id="rId17" Type="http://schemas.openxmlformats.org/officeDocument/2006/relationships/image" Target="../media/image429.emf"/><Relationship Id="rId25" Type="http://schemas.openxmlformats.org/officeDocument/2006/relationships/image" Target="../media/image433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412.bin"/><Relationship Id="rId20" Type="http://schemas.openxmlformats.org/officeDocument/2006/relationships/oleObject" Target="../embeddings/oleObject414.bin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407.bin"/><Relationship Id="rId11" Type="http://schemas.openxmlformats.org/officeDocument/2006/relationships/image" Target="../media/image426.emf"/><Relationship Id="rId24" Type="http://schemas.openxmlformats.org/officeDocument/2006/relationships/oleObject" Target="../embeddings/oleObject416.bin"/><Relationship Id="rId5" Type="http://schemas.openxmlformats.org/officeDocument/2006/relationships/image" Target="../media/image423.emf"/><Relationship Id="rId15" Type="http://schemas.openxmlformats.org/officeDocument/2006/relationships/image" Target="../media/image428.emf"/><Relationship Id="rId23" Type="http://schemas.openxmlformats.org/officeDocument/2006/relationships/image" Target="../media/image432.emf"/><Relationship Id="rId10" Type="http://schemas.openxmlformats.org/officeDocument/2006/relationships/oleObject" Target="../embeddings/oleObject409.bin"/><Relationship Id="rId19" Type="http://schemas.openxmlformats.org/officeDocument/2006/relationships/image" Target="../media/image430.wmf"/><Relationship Id="rId4" Type="http://schemas.openxmlformats.org/officeDocument/2006/relationships/oleObject" Target="../embeddings/oleObject406.bin"/><Relationship Id="rId9" Type="http://schemas.openxmlformats.org/officeDocument/2006/relationships/image" Target="../media/image425.emf"/><Relationship Id="rId14" Type="http://schemas.openxmlformats.org/officeDocument/2006/relationships/oleObject" Target="../embeddings/oleObject411.bin"/><Relationship Id="rId22" Type="http://schemas.openxmlformats.org/officeDocument/2006/relationships/oleObject" Target="../embeddings/oleObject415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emf"/><Relationship Id="rId13" Type="http://schemas.openxmlformats.org/officeDocument/2006/relationships/oleObject" Target="../embeddings/oleObject422.bin"/><Relationship Id="rId3" Type="http://schemas.openxmlformats.org/officeDocument/2006/relationships/oleObject" Target="../embeddings/oleObject417.bin"/><Relationship Id="rId7" Type="http://schemas.openxmlformats.org/officeDocument/2006/relationships/oleObject" Target="../embeddings/oleObject419.bin"/><Relationship Id="rId12" Type="http://schemas.openxmlformats.org/officeDocument/2006/relationships/image" Target="../media/image438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1.e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435.emf"/><Relationship Id="rId11" Type="http://schemas.openxmlformats.org/officeDocument/2006/relationships/oleObject" Target="../embeddings/oleObject421.bin"/><Relationship Id="rId5" Type="http://schemas.openxmlformats.org/officeDocument/2006/relationships/oleObject" Target="../embeddings/oleObject418.bin"/><Relationship Id="rId15" Type="http://schemas.openxmlformats.org/officeDocument/2006/relationships/image" Target="../media/image440.emf"/><Relationship Id="rId10" Type="http://schemas.openxmlformats.org/officeDocument/2006/relationships/image" Target="../media/image437.emf"/><Relationship Id="rId4" Type="http://schemas.openxmlformats.org/officeDocument/2006/relationships/image" Target="../media/image434.emf"/><Relationship Id="rId9" Type="http://schemas.openxmlformats.org/officeDocument/2006/relationships/oleObject" Target="../embeddings/oleObject420.bin"/><Relationship Id="rId14" Type="http://schemas.openxmlformats.org/officeDocument/2006/relationships/image" Target="../media/image439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wmf"/><Relationship Id="rId13" Type="http://schemas.openxmlformats.org/officeDocument/2006/relationships/oleObject" Target="../embeddings/oleObject428.bin"/><Relationship Id="rId18" Type="http://schemas.openxmlformats.org/officeDocument/2006/relationships/image" Target="../media/image449.emf"/><Relationship Id="rId3" Type="http://schemas.openxmlformats.org/officeDocument/2006/relationships/oleObject" Target="../embeddings/oleObject423.bin"/><Relationship Id="rId7" Type="http://schemas.openxmlformats.org/officeDocument/2006/relationships/oleObject" Target="../embeddings/oleObject425.bin"/><Relationship Id="rId12" Type="http://schemas.openxmlformats.org/officeDocument/2006/relationships/image" Target="../media/image446.emf"/><Relationship Id="rId17" Type="http://schemas.openxmlformats.org/officeDocument/2006/relationships/oleObject" Target="../embeddings/oleObject43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8.emf"/><Relationship Id="rId20" Type="http://schemas.openxmlformats.org/officeDocument/2006/relationships/image" Target="../media/image414.e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443.emf"/><Relationship Id="rId11" Type="http://schemas.openxmlformats.org/officeDocument/2006/relationships/oleObject" Target="../embeddings/oleObject427.bin"/><Relationship Id="rId5" Type="http://schemas.openxmlformats.org/officeDocument/2006/relationships/oleObject" Target="../embeddings/oleObject424.bin"/><Relationship Id="rId15" Type="http://schemas.openxmlformats.org/officeDocument/2006/relationships/oleObject" Target="../embeddings/oleObject429.bin"/><Relationship Id="rId10" Type="http://schemas.openxmlformats.org/officeDocument/2006/relationships/image" Target="../media/image445.wmf"/><Relationship Id="rId19" Type="http://schemas.openxmlformats.org/officeDocument/2006/relationships/image" Target="../media/image450.emf"/><Relationship Id="rId4" Type="http://schemas.openxmlformats.org/officeDocument/2006/relationships/image" Target="../media/image442.emf"/><Relationship Id="rId9" Type="http://schemas.openxmlformats.org/officeDocument/2006/relationships/oleObject" Target="../embeddings/oleObject426.bin"/><Relationship Id="rId14" Type="http://schemas.openxmlformats.org/officeDocument/2006/relationships/image" Target="../media/image447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wmf"/><Relationship Id="rId13" Type="http://schemas.openxmlformats.org/officeDocument/2006/relationships/oleObject" Target="../embeddings/oleObject436.bin"/><Relationship Id="rId18" Type="http://schemas.openxmlformats.org/officeDocument/2006/relationships/image" Target="../media/image458.wmf"/><Relationship Id="rId3" Type="http://schemas.openxmlformats.org/officeDocument/2006/relationships/oleObject" Target="../embeddings/oleObject431.bin"/><Relationship Id="rId7" Type="http://schemas.openxmlformats.org/officeDocument/2006/relationships/oleObject" Target="../embeddings/oleObject433.bin"/><Relationship Id="rId12" Type="http://schemas.openxmlformats.org/officeDocument/2006/relationships/image" Target="../media/image455.wmf"/><Relationship Id="rId17" Type="http://schemas.openxmlformats.org/officeDocument/2006/relationships/oleObject" Target="../embeddings/oleObject43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57.wmf"/><Relationship Id="rId1" Type="http://schemas.openxmlformats.org/officeDocument/2006/relationships/vmlDrawing" Target="../drawings/vmlDrawing58.vml"/><Relationship Id="rId6" Type="http://schemas.openxmlformats.org/officeDocument/2006/relationships/image" Target="../media/image452.wmf"/><Relationship Id="rId11" Type="http://schemas.openxmlformats.org/officeDocument/2006/relationships/oleObject" Target="../embeddings/oleObject435.bin"/><Relationship Id="rId5" Type="http://schemas.openxmlformats.org/officeDocument/2006/relationships/oleObject" Target="../embeddings/oleObject432.bin"/><Relationship Id="rId15" Type="http://schemas.openxmlformats.org/officeDocument/2006/relationships/oleObject" Target="../embeddings/oleObject437.bin"/><Relationship Id="rId10" Type="http://schemas.openxmlformats.org/officeDocument/2006/relationships/image" Target="../media/image454.wmf"/><Relationship Id="rId19" Type="http://schemas.openxmlformats.org/officeDocument/2006/relationships/image" Target="../media/image450.emf"/><Relationship Id="rId4" Type="http://schemas.openxmlformats.org/officeDocument/2006/relationships/image" Target="../media/image451.wmf"/><Relationship Id="rId9" Type="http://schemas.openxmlformats.org/officeDocument/2006/relationships/oleObject" Target="../embeddings/oleObject434.bin"/><Relationship Id="rId14" Type="http://schemas.openxmlformats.org/officeDocument/2006/relationships/image" Target="../media/image456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emf"/><Relationship Id="rId13" Type="http://schemas.openxmlformats.org/officeDocument/2006/relationships/oleObject" Target="../embeddings/oleObject444.bin"/><Relationship Id="rId18" Type="http://schemas.openxmlformats.org/officeDocument/2006/relationships/image" Target="../media/image466.emf"/><Relationship Id="rId3" Type="http://schemas.openxmlformats.org/officeDocument/2006/relationships/oleObject" Target="../embeddings/oleObject439.bin"/><Relationship Id="rId21" Type="http://schemas.openxmlformats.org/officeDocument/2006/relationships/oleObject" Target="../embeddings/oleObject448.bin"/><Relationship Id="rId7" Type="http://schemas.openxmlformats.org/officeDocument/2006/relationships/oleObject" Target="../embeddings/oleObject441.bin"/><Relationship Id="rId12" Type="http://schemas.openxmlformats.org/officeDocument/2006/relationships/image" Target="../media/image463.emf"/><Relationship Id="rId17" Type="http://schemas.openxmlformats.org/officeDocument/2006/relationships/oleObject" Target="../embeddings/oleObject44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65.emf"/><Relationship Id="rId20" Type="http://schemas.openxmlformats.org/officeDocument/2006/relationships/image" Target="../media/image467.w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460.emf"/><Relationship Id="rId11" Type="http://schemas.openxmlformats.org/officeDocument/2006/relationships/oleObject" Target="../embeddings/oleObject443.bin"/><Relationship Id="rId24" Type="http://schemas.openxmlformats.org/officeDocument/2006/relationships/image" Target="../media/image469.wmf"/><Relationship Id="rId5" Type="http://schemas.openxmlformats.org/officeDocument/2006/relationships/oleObject" Target="../embeddings/oleObject440.bin"/><Relationship Id="rId15" Type="http://schemas.openxmlformats.org/officeDocument/2006/relationships/oleObject" Target="../embeddings/oleObject445.bin"/><Relationship Id="rId23" Type="http://schemas.openxmlformats.org/officeDocument/2006/relationships/oleObject" Target="../embeddings/oleObject449.bin"/><Relationship Id="rId10" Type="http://schemas.openxmlformats.org/officeDocument/2006/relationships/image" Target="../media/image462.emf"/><Relationship Id="rId19" Type="http://schemas.openxmlformats.org/officeDocument/2006/relationships/oleObject" Target="../embeddings/oleObject447.bin"/><Relationship Id="rId4" Type="http://schemas.openxmlformats.org/officeDocument/2006/relationships/image" Target="../media/image459.wmf"/><Relationship Id="rId9" Type="http://schemas.openxmlformats.org/officeDocument/2006/relationships/oleObject" Target="../embeddings/oleObject442.bin"/><Relationship Id="rId14" Type="http://schemas.openxmlformats.org/officeDocument/2006/relationships/image" Target="../media/image464.emf"/><Relationship Id="rId22" Type="http://schemas.openxmlformats.org/officeDocument/2006/relationships/image" Target="../media/image46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emf"/><Relationship Id="rId13" Type="http://schemas.openxmlformats.org/officeDocument/2006/relationships/oleObject" Target="../embeddings/oleObject455.bin"/><Relationship Id="rId18" Type="http://schemas.openxmlformats.org/officeDocument/2006/relationships/image" Target="../media/image478.emf"/><Relationship Id="rId3" Type="http://schemas.openxmlformats.org/officeDocument/2006/relationships/oleObject" Target="../embeddings/oleObject450.bin"/><Relationship Id="rId7" Type="http://schemas.openxmlformats.org/officeDocument/2006/relationships/oleObject" Target="../embeddings/oleObject452.bin"/><Relationship Id="rId12" Type="http://schemas.openxmlformats.org/officeDocument/2006/relationships/image" Target="../media/image474.emf"/><Relationship Id="rId17" Type="http://schemas.openxmlformats.org/officeDocument/2006/relationships/image" Target="../media/image477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6.emf"/><Relationship Id="rId1" Type="http://schemas.openxmlformats.org/officeDocument/2006/relationships/vmlDrawing" Target="../drawings/vmlDrawing60.vml"/><Relationship Id="rId6" Type="http://schemas.openxmlformats.org/officeDocument/2006/relationships/image" Target="../media/image471.emf"/><Relationship Id="rId11" Type="http://schemas.openxmlformats.org/officeDocument/2006/relationships/oleObject" Target="../embeddings/oleObject454.bin"/><Relationship Id="rId5" Type="http://schemas.openxmlformats.org/officeDocument/2006/relationships/oleObject" Target="../embeddings/oleObject451.bin"/><Relationship Id="rId15" Type="http://schemas.openxmlformats.org/officeDocument/2006/relationships/oleObject" Target="../embeddings/oleObject456.bin"/><Relationship Id="rId10" Type="http://schemas.openxmlformats.org/officeDocument/2006/relationships/image" Target="../media/image473.emf"/><Relationship Id="rId4" Type="http://schemas.openxmlformats.org/officeDocument/2006/relationships/image" Target="../media/image470.wmf"/><Relationship Id="rId9" Type="http://schemas.openxmlformats.org/officeDocument/2006/relationships/oleObject" Target="../embeddings/oleObject453.bin"/><Relationship Id="rId14" Type="http://schemas.openxmlformats.org/officeDocument/2006/relationships/image" Target="../media/image475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9.bin"/><Relationship Id="rId13" Type="http://schemas.openxmlformats.org/officeDocument/2006/relationships/image" Target="../media/image483.emf"/><Relationship Id="rId18" Type="http://schemas.openxmlformats.org/officeDocument/2006/relationships/oleObject" Target="../embeddings/oleObject46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80.emf"/><Relationship Id="rId12" Type="http://schemas.openxmlformats.org/officeDocument/2006/relationships/oleObject" Target="../embeddings/oleObject461.bin"/><Relationship Id="rId17" Type="http://schemas.openxmlformats.org/officeDocument/2006/relationships/image" Target="../media/image485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463.bin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458.bin"/><Relationship Id="rId11" Type="http://schemas.openxmlformats.org/officeDocument/2006/relationships/image" Target="../media/image482.emf"/><Relationship Id="rId5" Type="http://schemas.openxmlformats.org/officeDocument/2006/relationships/image" Target="../media/image479.emf"/><Relationship Id="rId15" Type="http://schemas.openxmlformats.org/officeDocument/2006/relationships/image" Target="../media/image484.emf"/><Relationship Id="rId10" Type="http://schemas.openxmlformats.org/officeDocument/2006/relationships/oleObject" Target="../embeddings/oleObject460.bin"/><Relationship Id="rId19" Type="http://schemas.openxmlformats.org/officeDocument/2006/relationships/image" Target="../media/image486.emf"/><Relationship Id="rId4" Type="http://schemas.openxmlformats.org/officeDocument/2006/relationships/oleObject" Target="../embeddings/oleObject457.bin"/><Relationship Id="rId9" Type="http://schemas.openxmlformats.org/officeDocument/2006/relationships/image" Target="../media/image481.emf"/><Relationship Id="rId14" Type="http://schemas.openxmlformats.org/officeDocument/2006/relationships/oleObject" Target="../embeddings/oleObject462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7.bin"/><Relationship Id="rId13" Type="http://schemas.openxmlformats.org/officeDocument/2006/relationships/image" Target="../media/image491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88.wmf"/><Relationship Id="rId12" Type="http://schemas.openxmlformats.org/officeDocument/2006/relationships/oleObject" Target="../embeddings/oleObject46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466.bin"/><Relationship Id="rId11" Type="http://schemas.openxmlformats.org/officeDocument/2006/relationships/image" Target="../media/image490.wmf"/><Relationship Id="rId5" Type="http://schemas.openxmlformats.org/officeDocument/2006/relationships/image" Target="../media/image487.wmf"/><Relationship Id="rId10" Type="http://schemas.openxmlformats.org/officeDocument/2006/relationships/oleObject" Target="../embeddings/oleObject468.bin"/><Relationship Id="rId4" Type="http://schemas.openxmlformats.org/officeDocument/2006/relationships/oleObject" Target="../embeddings/oleObject465.bin"/><Relationship Id="rId9" Type="http://schemas.openxmlformats.org/officeDocument/2006/relationships/image" Target="../media/image48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492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wmf"/><Relationship Id="rId13" Type="http://schemas.openxmlformats.org/officeDocument/2006/relationships/image" Target="../media/image498.emf"/><Relationship Id="rId3" Type="http://schemas.openxmlformats.org/officeDocument/2006/relationships/oleObject" Target="../embeddings/oleObject471.bin"/><Relationship Id="rId7" Type="http://schemas.openxmlformats.org/officeDocument/2006/relationships/oleObject" Target="../embeddings/oleObject473.bin"/><Relationship Id="rId12" Type="http://schemas.openxmlformats.org/officeDocument/2006/relationships/image" Target="../media/image49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494.emf"/><Relationship Id="rId11" Type="http://schemas.openxmlformats.org/officeDocument/2006/relationships/oleObject" Target="../embeddings/oleObject475.bin"/><Relationship Id="rId5" Type="http://schemas.openxmlformats.org/officeDocument/2006/relationships/oleObject" Target="../embeddings/oleObject472.bin"/><Relationship Id="rId10" Type="http://schemas.openxmlformats.org/officeDocument/2006/relationships/image" Target="../media/image496.wmf"/><Relationship Id="rId4" Type="http://schemas.openxmlformats.org/officeDocument/2006/relationships/image" Target="../media/image493.emf"/><Relationship Id="rId9" Type="http://schemas.openxmlformats.org/officeDocument/2006/relationships/oleObject" Target="../embeddings/oleObject474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wmf"/><Relationship Id="rId13" Type="http://schemas.openxmlformats.org/officeDocument/2006/relationships/oleObject" Target="../embeddings/oleObject481.bin"/><Relationship Id="rId3" Type="http://schemas.openxmlformats.org/officeDocument/2006/relationships/oleObject" Target="../embeddings/oleObject476.bin"/><Relationship Id="rId7" Type="http://schemas.openxmlformats.org/officeDocument/2006/relationships/oleObject" Target="../embeddings/oleObject478.bin"/><Relationship Id="rId12" Type="http://schemas.openxmlformats.org/officeDocument/2006/relationships/image" Target="../media/image503.wmf"/><Relationship Id="rId17" Type="http://schemas.openxmlformats.org/officeDocument/2006/relationships/image" Target="../media/image498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05.wmf"/><Relationship Id="rId1" Type="http://schemas.openxmlformats.org/officeDocument/2006/relationships/vmlDrawing" Target="../drawings/vmlDrawing65.vml"/><Relationship Id="rId6" Type="http://schemas.openxmlformats.org/officeDocument/2006/relationships/image" Target="../media/image500.wmf"/><Relationship Id="rId11" Type="http://schemas.openxmlformats.org/officeDocument/2006/relationships/oleObject" Target="../embeddings/oleObject480.bin"/><Relationship Id="rId5" Type="http://schemas.openxmlformats.org/officeDocument/2006/relationships/oleObject" Target="../embeddings/oleObject477.bin"/><Relationship Id="rId15" Type="http://schemas.openxmlformats.org/officeDocument/2006/relationships/oleObject" Target="../embeddings/oleObject482.bin"/><Relationship Id="rId10" Type="http://schemas.openxmlformats.org/officeDocument/2006/relationships/image" Target="../media/image502.wmf"/><Relationship Id="rId4" Type="http://schemas.openxmlformats.org/officeDocument/2006/relationships/image" Target="../media/image499.wmf"/><Relationship Id="rId9" Type="http://schemas.openxmlformats.org/officeDocument/2006/relationships/oleObject" Target="../embeddings/oleObject479.bin"/><Relationship Id="rId14" Type="http://schemas.openxmlformats.org/officeDocument/2006/relationships/image" Target="../media/image504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wmf"/><Relationship Id="rId13" Type="http://schemas.openxmlformats.org/officeDocument/2006/relationships/oleObject" Target="../embeddings/oleObject488.bin"/><Relationship Id="rId18" Type="http://schemas.openxmlformats.org/officeDocument/2006/relationships/image" Target="../media/image513.wmf"/><Relationship Id="rId3" Type="http://schemas.openxmlformats.org/officeDocument/2006/relationships/oleObject" Target="../embeddings/oleObject483.bin"/><Relationship Id="rId7" Type="http://schemas.openxmlformats.org/officeDocument/2006/relationships/oleObject" Target="../embeddings/oleObject485.bin"/><Relationship Id="rId12" Type="http://schemas.openxmlformats.org/officeDocument/2006/relationships/image" Target="../media/image510.wmf"/><Relationship Id="rId17" Type="http://schemas.openxmlformats.org/officeDocument/2006/relationships/oleObject" Target="../embeddings/oleObject49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12.wmf"/><Relationship Id="rId1" Type="http://schemas.openxmlformats.org/officeDocument/2006/relationships/vmlDrawing" Target="../drawings/vmlDrawing66.vml"/><Relationship Id="rId6" Type="http://schemas.openxmlformats.org/officeDocument/2006/relationships/image" Target="../media/image507.wmf"/><Relationship Id="rId11" Type="http://schemas.openxmlformats.org/officeDocument/2006/relationships/oleObject" Target="../embeddings/oleObject487.bin"/><Relationship Id="rId5" Type="http://schemas.openxmlformats.org/officeDocument/2006/relationships/oleObject" Target="../embeddings/oleObject484.bin"/><Relationship Id="rId15" Type="http://schemas.openxmlformats.org/officeDocument/2006/relationships/oleObject" Target="../embeddings/oleObject489.bin"/><Relationship Id="rId10" Type="http://schemas.openxmlformats.org/officeDocument/2006/relationships/image" Target="../media/image509.wmf"/><Relationship Id="rId19" Type="http://schemas.openxmlformats.org/officeDocument/2006/relationships/image" Target="../media/image514.emf"/><Relationship Id="rId4" Type="http://schemas.openxmlformats.org/officeDocument/2006/relationships/image" Target="../media/image506.wmf"/><Relationship Id="rId9" Type="http://schemas.openxmlformats.org/officeDocument/2006/relationships/oleObject" Target="../embeddings/oleObject486.bin"/><Relationship Id="rId14" Type="http://schemas.openxmlformats.org/officeDocument/2006/relationships/image" Target="../media/image511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emf"/><Relationship Id="rId13" Type="http://schemas.openxmlformats.org/officeDocument/2006/relationships/oleObject" Target="../embeddings/oleObject496.bin"/><Relationship Id="rId18" Type="http://schemas.openxmlformats.org/officeDocument/2006/relationships/image" Target="../media/image521.wmf"/><Relationship Id="rId3" Type="http://schemas.openxmlformats.org/officeDocument/2006/relationships/oleObject" Target="../embeddings/oleObject491.bin"/><Relationship Id="rId21" Type="http://schemas.openxmlformats.org/officeDocument/2006/relationships/oleObject" Target="../embeddings/oleObject500.bin"/><Relationship Id="rId7" Type="http://schemas.openxmlformats.org/officeDocument/2006/relationships/oleObject" Target="../embeddings/oleObject493.bin"/><Relationship Id="rId12" Type="http://schemas.openxmlformats.org/officeDocument/2006/relationships/image" Target="../media/image519.wmf"/><Relationship Id="rId17" Type="http://schemas.openxmlformats.org/officeDocument/2006/relationships/oleObject" Target="../embeddings/oleObject498.bin"/><Relationship Id="rId25" Type="http://schemas.openxmlformats.org/officeDocument/2006/relationships/image" Target="../media/image51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7.wmf"/><Relationship Id="rId20" Type="http://schemas.openxmlformats.org/officeDocument/2006/relationships/image" Target="../media/image522.wmf"/><Relationship Id="rId1" Type="http://schemas.openxmlformats.org/officeDocument/2006/relationships/vmlDrawing" Target="../drawings/vmlDrawing67.vml"/><Relationship Id="rId6" Type="http://schemas.openxmlformats.org/officeDocument/2006/relationships/image" Target="../media/image516.wmf"/><Relationship Id="rId11" Type="http://schemas.openxmlformats.org/officeDocument/2006/relationships/oleObject" Target="../embeddings/oleObject495.bin"/><Relationship Id="rId24" Type="http://schemas.openxmlformats.org/officeDocument/2006/relationships/image" Target="../media/image524.wmf"/><Relationship Id="rId5" Type="http://schemas.openxmlformats.org/officeDocument/2006/relationships/oleObject" Target="../embeddings/oleObject492.bin"/><Relationship Id="rId15" Type="http://schemas.openxmlformats.org/officeDocument/2006/relationships/oleObject" Target="../embeddings/oleObject497.bin"/><Relationship Id="rId23" Type="http://schemas.openxmlformats.org/officeDocument/2006/relationships/oleObject" Target="../embeddings/oleObject501.bin"/><Relationship Id="rId10" Type="http://schemas.openxmlformats.org/officeDocument/2006/relationships/image" Target="../media/image518.emf"/><Relationship Id="rId19" Type="http://schemas.openxmlformats.org/officeDocument/2006/relationships/oleObject" Target="../embeddings/oleObject499.bin"/><Relationship Id="rId4" Type="http://schemas.openxmlformats.org/officeDocument/2006/relationships/image" Target="../media/image515.wmf"/><Relationship Id="rId9" Type="http://schemas.openxmlformats.org/officeDocument/2006/relationships/oleObject" Target="../embeddings/oleObject494.bin"/><Relationship Id="rId14" Type="http://schemas.openxmlformats.org/officeDocument/2006/relationships/image" Target="../media/image520.emf"/><Relationship Id="rId22" Type="http://schemas.openxmlformats.org/officeDocument/2006/relationships/image" Target="../media/image523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wmf"/><Relationship Id="rId13" Type="http://schemas.openxmlformats.org/officeDocument/2006/relationships/oleObject" Target="../embeddings/oleObject507.bin"/><Relationship Id="rId18" Type="http://schemas.openxmlformats.org/officeDocument/2006/relationships/image" Target="../media/image532.wmf"/><Relationship Id="rId26" Type="http://schemas.openxmlformats.org/officeDocument/2006/relationships/image" Target="../media/image535.wmf"/><Relationship Id="rId3" Type="http://schemas.openxmlformats.org/officeDocument/2006/relationships/oleObject" Target="../embeddings/oleObject502.bin"/><Relationship Id="rId21" Type="http://schemas.openxmlformats.org/officeDocument/2006/relationships/oleObject" Target="../embeddings/oleObject511.bin"/><Relationship Id="rId7" Type="http://schemas.openxmlformats.org/officeDocument/2006/relationships/oleObject" Target="../embeddings/oleObject504.bin"/><Relationship Id="rId12" Type="http://schemas.openxmlformats.org/officeDocument/2006/relationships/image" Target="../media/image529.wmf"/><Relationship Id="rId17" Type="http://schemas.openxmlformats.org/officeDocument/2006/relationships/oleObject" Target="../embeddings/oleObject509.bin"/><Relationship Id="rId25" Type="http://schemas.openxmlformats.org/officeDocument/2006/relationships/oleObject" Target="../embeddings/oleObject5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1.wmf"/><Relationship Id="rId20" Type="http://schemas.openxmlformats.org/officeDocument/2006/relationships/image" Target="../media/image523.wmf"/><Relationship Id="rId1" Type="http://schemas.openxmlformats.org/officeDocument/2006/relationships/vmlDrawing" Target="../drawings/vmlDrawing68.vml"/><Relationship Id="rId6" Type="http://schemas.openxmlformats.org/officeDocument/2006/relationships/image" Target="../media/image526.wmf"/><Relationship Id="rId11" Type="http://schemas.openxmlformats.org/officeDocument/2006/relationships/oleObject" Target="../embeddings/oleObject506.bin"/><Relationship Id="rId24" Type="http://schemas.openxmlformats.org/officeDocument/2006/relationships/image" Target="../media/image534.wmf"/><Relationship Id="rId5" Type="http://schemas.openxmlformats.org/officeDocument/2006/relationships/oleObject" Target="../embeddings/oleObject503.bin"/><Relationship Id="rId15" Type="http://schemas.openxmlformats.org/officeDocument/2006/relationships/oleObject" Target="../embeddings/oleObject508.bin"/><Relationship Id="rId23" Type="http://schemas.openxmlformats.org/officeDocument/2006/relationships/oleObject" Target="../embeddings/oleObject512.bin"/><Relationship Id="rId10" Type="http://schemas.openxmlformats.org/officeDocument/2006/relationships/image" Target="../media/image528.wmf"/><Relationship Id="rId19" Type="http://schemas.openxmlformats.org/officeDocument/2006/relationships/oleObject" Target="../embeddings/oleObject510.bin"/><Relationship Id="rId4" Type="http://schemas.openxmlformats.org/officeDocument/2006/relationships/image" Target="../media/image525.wmf"/><Relationship Id="rId9" Type="http://schemas.openxmlformats.org/officeDocument/2006/relationships/oleObject" Target="../embeddings/oleObject505.bin"/><Relationship Id="rId14" Type="http://schemas.openxmlformats.org/officeDocument/2006/relationships/image" Target="../media/image530.wmf"/><Relationship Id="rId22" Type="http://schemas.openxmlformats.org/officeDocument/2006/relationships/image" Target="../media/image533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wmf"/><Relationship Id="rId13" Type="http://schemas.openxmlformats.org/officeDocument/2006/relationships/image" Target="../media/image541.emf"/><Relationship Id="rId3" Type="http://schemas.openxmlformats.org/officeDocument/2006/relationships/oleObject" Target="../embeddings/oleObject514.bin"/><Relationship Id="rId7" Type="http://schemas.openxmlformats.org/officeDocument/2006/relationships/oleObject" Target="../embeddings/oleObject516.bin"/><Relationship Id="rId12" Type="http://schemas.openxmlformats.org/officeDocument/2006/relationships/image" Target="../media/image54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537.wmf"/><Relationship Id="rId11" Type="http://schemas.openxmlformats.org/officeDocument/2006/relationships/oleObject" Target="../embeddings/oleObject518.bin"/><Relationship Id="rId5" Type="http://schemas.openxmlformats.org/officeDocument/2006/relationships/oleObject" Target="../embeddings/oleObject515.bin"/><Relationship Id="rId10" Type="http://schemas.openxmlformats.org/officeDocument/2006/relationships/image" Target="../media/image539.wmf"/><Relationship Id="rId4" Type="http://schemas.openxmlformats.org/officeDocument/2006/relationships/image" Target="../media/image536.wmf"/><Relationship Id="rId9" Type="http://schemas.openxmlformats.org/officeDocument/2006/relationships/oleObject" Target="../embeddings/oleObject51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8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5.emf"/><Relationship Id="rId4" Type="http://schemas.openxmlformats.org/officeDocument/2006/relationships/image" Target="../media/image12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7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wmf"/><Relationship Id="rId13" Type="http://schemas.openxmlformats.org/officeDocument/2006/relationships/oleObject" Target="../embeddings/oleObject524.bin"/><Relationship Id="rId18" Type="http://schemas.openxmlformats.org/officeDocument/2006/relationships/image" Target="../media/image548.emf"/><Relationship Id="rId3" Type="http://schemas.openxmlformats.org/officeDocument/2006/relationships/oleObject" Target="../embeddings/oleObject519.bin"/><Relationship Id="rId21" Type="http://schemas.openxmlformats.org/officeDocument/2006/relationships/oleObject" Target="../embeddings/oleObject528.bin"/><Relationship Id="rId7" Type="http://schemas.openxmlformats.org/officeDocument/2006/relationships/oleObject" Target="../embeddings/oleObject521.bin"/><Relationship Id="rId12" Type="http://schemas.openxmlformats.org/officeDocument/2006/relationships/image" Target="../media/image546.wmf"/><Relationship Id="rId17" Type="http://schemas.openxmlformats.org/officeDocument/2006/relationships/oleObject" Target="../embeddings/oleObject52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47.wmf"/><Relationship Id="rId20" Type="http://schemas.openxmlformats.org/officeDocument/2006/relationships/image" Target="../media/image536.wmf"/><Relationship Id="rId1" Type="http://schemas.openxmlformats.org/officeDocument/2006/relationships/vmlDrawing" Target="../drawings/vmlDrawing70.vml"/><Relationship Id="rId6" Type="http://schemas.openxmlformats.org/officeDocument/2006/relationships/image" Target="../media/image543.wmf"/><Relationship Id="rId11" Type="http://schemas.openxmlformats.org/officeDocument/2006/relationships/oleObject" Target="../embeddings/oleObject523.bin"/><Relationship Id="rId5" Type="http://schemas.openxmlformats.org/officeDocument/2006/relationships/oleObject" Target="../embeddings/oleObject520.bin"/><Relationship Id="rId15" Type="http://schemas.openxmlformats.org/officeDocument/2006/relationships/oleObject" Target="../embeddings/oleObject525.bin"/><Relationship Id="rId23" Type="http://schemas.openxmlformats.org/officeDocument/2006/relationships/image" Target="../media/image541.emf"/><Relationship Id="rId10" Type="http://schemas.openxmlformats.org/officeDocument/2006/relationships/image" Target="../media/image545.wmf"/><Relationship Id="rId19" Type="http://schemas.openxmlformats.org/officeDocument/2006/relationships/oleObject" Target="../embeddings/oleObject527.bin"/><Relationship Id="rId4" Type="http://schemas.openxmlformats.org/officeDocument/2006/relationships/image" Target="../media/image542.wmf"/><Relationship Id="rId9" Type="http://schemas.openxmlformats.org/officeDocument/2006/relationships/oleObject" Target="../embeddings/oleObject522.bin"/><Relationship Id="rId14" Type="http://schemas.openxmlformats.org/officeDocument/2006/relationships/image" Target="../media/image515.wmf"/><Relationship Id="rId22" Type="http://schemas.openxmlformats.org/officeDocument/2006/relationships/image" Target="../media/image457.w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em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wmf"/><Relationship Id="rId13" Type="http://schemas.openxmlformats.org/officeDocument/2006/relationships/image" Target="../media/image549.emf"/><Relationship Id="rId3" Type="http://schemas.openxmlformats.org/officeDocument/2006/relationships/oleObject" Target="../embeddings/oleObject529.bin"/><Relationship Id="rId7" Type="http://schemas.openxmlformats.org/officeDocument/2006/relationships/oleObject" Target="../embeddings/oleObject531.bin"/><Relationship Id="rId12" Type="http://schemas.openxmlformats.org/officeDocument/2006/relationships/image" Target="../media/image5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551.emf"/><Relationship Id="rId11" Type="http://schemas.openxmlformats.org/officeDocument/2006/relationships/oleObject" Target="../embeddings/oleObject533.bin"/><Relationship Id="rId5" Type="http://schemas.openxmlformats.org/officeDocument/2006/relationships/oleObject" Target="../embeddings/oleObject530.bin"/><Relationship Id="rId10" Type="http://schemas.openxmlformats.org/officeDocument/2006/relationships/image" Target="../media/image553.wmf"/><Relationship Id="rId4" Type="http://schemas.openxmlformats.org/officeDocument/2006/relationships/image" Target="../media/image550.wmf"/><Relationship Id="rId9" Type="http://schemas.openxmlformats.org/officeDocument/2006/relationships/oleObject" Target="../embeddings/oleObject532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wmf"/><Relationship Id="rId3" Type="http://schemas.openxmlformats.org/officeDocument/2006/relationships/oleObject" Target="../embeddings/oleObject534.bin"/><Relationship Id="rId7" Type="http://schemas.openxmlformats.org/officeDocument/2006/relationships/oleObject" Target="../embeddings/oleObject5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556.wmf"/><Relationship Id="rId5" Type="http://schemas.openxmlformats.org/officeDocument/2006/relationships/oleObject" Target="../embeddings/oleObject535.bin"/><Relationship Id="rId4" Type="http://schemas.openxmlformats.org/officeDocument/2006/relationships/image" Target="../media/image555.wmf"/><Relationship Id="rId9" Type="http://schemas.openxmlformats.org/officeDocument/2006/relationships/image" Target="../media/image549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wmf"/><Relationship Id="rId13" Type="http://schemas.openxmlformats.org/officeDocument/2006/relationships/oleObject" Target="../embeddings/oleObject542.bin"/><Relationship Id="rId18" Type="http://schemas.openxmlformats.org/officeDocument/2006/relationships/image" Target="../media/image565.emf"/><Relationship Id="rId3" Type="http://schemas.openxmlformats.org/officeDocument/2006/relationships/oleObject" Target="../embeddings/oleObject537.bin"/><Relationship Id="rId21" Type="http://schemas.openxmlformats.org/officeDocument/2006/relationships/oleObject" Target="../embeddings/oleObject546.bin"/><Relationship Id="rId7" Type="http://schemas.openxmlformats.org/officeDocument/2006/relationships/oleObject" Target="../embeddings/oleObject539.bin"/><Relationship Id="rId12" Type="http://schemas.openxmlformats.org/officeDocument/2006/relationships/image" Target="../media/image562.emf"/><Relationship Id="rId17" Type="http://schemas.openxmlformats.org/officeDocument/2006/relationships/oleObject" Target="../embeddings/oleObject544.bin"/><Relationship Id="rId25" Type="http://schemas.openxmlformats.org/officeDocument/2006/relationships/image" Target="../media/image549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4.emf"/><Relationship Id="rId20" Type="http://schemas.openxmlformats.org/officeDocument/2006/relationships/image" Target="../media/image566.emf"/><Relationship Id="rId1" Type="http://schemas.openxmlformats.org/officeDocument/2006/relationships/vmlDrawing" Target="../drawings/vmlDrawing73.vml"/><Relationship Id="rId6" Type="http://schemas.openxmlformats.org/officeDocument/2006/relationships/image" Target="../media/image559.wmf"/><Relationship Id="rId11" Type="http://schemas.openxmlformats.org/officeDocument/2006/relationships/oleObject" Target="../embeddings/oleObject541.bin"/><Relationship Id="rId24" Type="http://schemas.openxmlformats.org/officeDocument/2006/relationships/image" Target="../media/image568.emf"/><Relationship Id="rId5" Type="http://schemas.openxmlformats.org/officeDocument/2006/relationships/oleObject" Target="../embeddings/oleObject538.bin"/><Relationship Id="rId15" Type="http://schemas.openxmlformats.org/officeDocument/2006/relationships/oleObject" Target="../embeddings/oleObject543.bin"/><Relationship Id="rId23" Type="http://schemas.openxmlformats.org/officeDocument/2006/relationships/oleObject" Target="../embeddings/oleObject547.bin"/><Relationship Id="rId10" Type="http://schemas.openxmlformats.org/officeDocument/2006/relationships/image" Target="../media/image561.emf"/><Relationship Id="rId19" Type="http://schemas.openxmlformats.org/officeDocument/2006/relationships/oleObject" Target="../embeddings/oleObject545.bin"/><Relationship Id="rId4" Type="http://schemas.openxmlformats.org/officeDocument/2006/relationships/image" Target="../media/image558.emf"/><Relationship Id="rId9" Type="http://schemas.openxmlformats.org/officeDocument/2006/relationships/oleObject" Target="../embeddings/oleObject540.bin"/><Relationship Id="rId14" Type="http://schemas.openxmlformats.org/officeDocument/2006/relationships/image" Target="../media/image563.wmf"/><Relationship Id="rId22" Type="http://schemas.openxmlformats.org/officeDocument/2006/relationships/image" Target="../media/image567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wmf"/><Relationship Id="rId13" Type="http://schemas.openxmlformats.org/officeDocument/2006/relationships/oleObject" Target="../embeddings/oleObject553.bin"/><Relationship Id="rId18" Type="http://schemas.openxmlformats.org/officeDocument/2006/relationships/image" Target="../media/image575.wmf"/><Relationship Id="rId3" Type="http://schemas.openxmlformats.org/officeDocument/2006/relationships/oleObject" Target="../embeddings/oleObject548.bin"/><Relationship Id="rId21" Type="http://schemas.openxmlformats.org/officeDocument/2006/relationships/image" Target="../media/image549.emf"/><Relationship Id="rId7" Type="http://schemas.openxmlformats.org/officeDocument/2006/relationships/oleObject" Target="../embeddings/oleObject550.bin"/><Relationship Id="rId12" Type="http://schemas.openxmlformats.org/officeDocument/2006/relationships/image" Target="../media/image572.emf"/><Relationship Id="rId17" Type="http://schemas.openxmlformats.org/officeDocument/2006/relationships/oleObject" Target="../embeddings/oleObject55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74.emf"/><Relationship Id="rId20" Type="http://schemas.openxmlformats.org/officeDocument/2006/relationships/image" Target="../media/image576.wmf"/><Relationship Id="rId1" Type="http://schemas.openxmlformats.org/officeDocument/2006/relationships/vmlDrawing" Target="../drawings/vmlDrawing74.vml"/><Relationship Id="rId6" Type="http://schemas.openxmlformats.org/officeDocument/2006/relationships/image" Target="../media/image570.emf"/><Relationship Id="rId11" Type="http://schemas.openxmlformats.org/officeDocument/2006/relationships/oleObject" Target="../embeddings/oleObject552.bin"/><Relationship Id="rId5" Type="http://schemas.openxmlformats.org/officeDocument/2006/relationships/oleObject" Target="../embeddings/oleObject549.bin"/><Relationship Id="rId15" Type="http://schemas.openxmlformats.org/officeDocument/2006/relationships/oleObject" Target="../embeddings/oleObject554.bin"/><Relationship Id="rId10" Type="http://schemas.openxmlformats.org/officeDocument/2006/relationships/image" Target="../media/image571.emf"/><Relationship Id="rId19" Type="http://schemas.openxmlformats.org/officeDocument/2006/relationships/oleObject" Target="../embeddings/oleObject556.bin"/><Relationship Id="rId4" Type="http://schemas.openxmlformats.org/officeDocument/2006/relationships/image" Target="../media/image569.emf"/><Relationship Id="rId9" Type="http://schemas.openxmlformats.org/officeDocument/2006/relationships/oleObject" Target="../embeddings/oleObject551.bin"/><Relationship Id="rId14" Type="http://schemas.openxmlformats.org/officeDocument/2006/relationships/image" Target="../media/image573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em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emf"/><Relationship Id="rId13" Type="http://schemas.openxmlformats.org/officeDocument/2006/relationships/image" Target="../media/image584.emf"/><Relationship Id="rId3" Type="http://schemas.openxmlformats.org/officeDocument/2006/relationships/oleObject" Target="../embeddings/oleObject557.bin"/><Relationship Id="rId7" Type="http://schemas.openxmlformats.org/officeDocument/2006/relationships/oleObject" Target="../embeddings/oleObject559.bin"/><Relationship Id="rId12" Type="http://schemas.openxmlformats.org/officeDocument/2006/relationships/image" Target="../media/image58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580.emf"/><Relationship Id="rId11" Type="http://schemas.openxmlformats.org/officeDocument/2006/relationships/oleObject" Target="../embeddings/oleObject561.bin"/><Relationship Id="rId5" Type="http://schemas.openxmlformats.org/officeDocument/2006/relationships/oleObject" Target="../embeddings/oleObject558.bin"/><Relationship Id="rId10" Type="http://schemas.openxmlformats.org/officeDocument/2006/relationships/image" Target="../media/image582.emf"/><Relationship Id="rId4" Type="http://schemas.openxmlformats.org/officeDocument/2006/relationships/image" Target="../media/image579.emf"/><Relationship Id="rId9" Type="http://schemas.openxmlformats.org/officeDocument/2006/relationships/oleObject" Target="../embeddings/oleObject560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emf"/><Relationship Id="rId13" Type="http://schemas.openxmlformats.org/officeDocument/2006/relationships/image" Target="../media/image584.emf"/><Relationship Id="rId3" Type="http://schemas.openxmlformats.org/officeDocument/2006/relationships/oleObject" Target="../embeddings/oleObject562.bin"/><Relationship Id="rId7" Type="http://schemas.openxmlformats.org/officeDocument/2006/relationships/oleObject" Target="../embeddings/oleObject564.bin"/><Relationship Id="rId12" Type="http://schemas.openxmlformats.org/officeDocument/2006/relationships/image" Target="../media/image58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586.emf"/><Relationship Id="rId11" Type="http://schemas.openxmlformats.org/officeDocument/2006/relationships/oleObject" Target="../embeddings/oleObject566.bin"/><Relationship Id="rId5" Type="http://schemas.openxmlformats.org/officeDocument/2006/relationships/oleObject" Target="../embeddings/oleObject563.bin"/><Relationship Id="rId15" Type="http://schemas.openxmlformats.org/officeDocument/2006/relationships/image" Target="../media/image591.emf"/><Relationship Id="rId10" Type="http://schemas.openxmlformats.org/officeDocument/2006/relationships/image" Target="../media/image588.emf"/><Relationship Id="rId4" Type="http://schemas.openxmlformats.org/officeDocument/2006/relationships/image" Target="../media/image585.emf"/><Relationship Id="rId9" Type="http://schemas.openxmlformats.org/officeDocument/2006/relationships/oleObject" Target="../embeddings/oleObject565.bin"/><Relationship Id="rId14" Type="http://schemas.openxmlformats.org/officeDocument/2006/relationships/image" Target="../media/image59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15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emf"/><Relationship Id="rId13" Type="http://schemas.openxmlformats.org/officeDocument/2006/relationships/image" Target="../media/image584.emf"/><Relationship Id="rId3" Type="http://schemas.openxmlformats.org/officeDocument/2006/relationships/oleObject" Target="../embeddings/oleObject567.bin"/><Relationship Id="rId7" Type="http://schemas.openxmlformats.org/officeDocument/2006/relationships/oleObject" Target="../embeddings/oleObject569.bin"/><Relationship Id="rId12" Type="http://schemas.openxmlformats.org/officeDocument/2006/relationships/image" Target="../media/image59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593.emf"/><Relationship Id="rId11" Type="http://schemas.openxmlformats.org/officeDocument/2006/relationships/oleObject" Target="../embeddings/oleObject571.bin"/><Relationship Id="rId5" Type="http://schemas.openxmlformats.org/officeDocument/2006/relationships/oleObject" Target="../embeddings/oleObject568.bin"/><Relationship Id="rId15" Type="http://schemas.openxmlformats.org/officeDocument/2006/relationships/image" Target="../media/image598.emf"/><Relationship Id="rId10" Type="http://schemas.openxmlformats.org/officeDocument/2006/relationships/image" Target="../media/image595.emf"/><Relationship Id="rId4" Type="http://schemas.openxmlformats.org/officeDocument/2006/relationships/image" Target="../media/image592.emf"/><Relationship Id="rId9" Type="http://schemas.openxmlformats.org/officeDocument/2006/relationships/oleObject" Target="../embeddings/oleObject570.bin"/><Relationship Id="rId14" Type="http://schemas.openxmlformats.org/officeDocument/2006/relationships/image" Target="../media/image59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2.bin"/><Relationship Id="rId7" Type="http://schemas.openxmlformats.org/officeDocument/2006/relationships/image" Target="../media/image60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600.wmf"/><Relationship Id="rId5" Type="http://schemas.openxmlformats.org/officeDocument/2006/relationships/oleObject" Target="../embeddings/oleObject573.bin"/><Relationship Id="rId4" Type="http://schemas.openxmlformats.org/officeDocument/2006/relationships/image" Target="../media/image599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wmf"/><Relationship Id="rId3" Type="http://schemas.openxmlformats.org/officeDocument/2006/relationships/oleObject" Target="../embeddings/oleObject574.bin"/><Relationship Id="rId7" Type="http://schemas.openxmlformats.org/officeDocument/2006/relationships/oleObject" Target="../embeddings/oleObject57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603.wmf"/><Relationship Id="rId11" Type="http://schemas.openxmlformats.org/officeDocument/2006/relationships/image" Target="../media/image601.emf"/><Relationship Id="rId5" Type="http://schemas.openxmlformats.org/officeDocument/2006/relationships/oleObject" Target="../embeddings/oleObject575.bin"/><Relationship Id="rId10" Type="http://schemas.openxmlformats.org/officeDocument/2006/relationships/image" Target="../media/image605.wmf"/><Relationship Id="rId4" Type="http://schemas.openxmlformats.org/officeDocument/2006/relationships/image" Target="../media/image602.wmf"/><Relationship Id="rId9" Type="http://schemas.openxmlformats.org/officeDocument/2006/relationships/oleObject" Target="../embeddings/oleObject577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wmf"/><Relationship Id="rId13" Type="http://schemas.openxmlformats.org/officeDocument/2006/relationships/oleObject" Target="../embeddings/oleObject583.bin"/><Relationship Id="rId18" Type="http://schemas.openxmlformats.org/officeDocument/2006/relationships/image" Target="../media/image613.wmf"/><Relationship Id="rId3" Type="http://schemas.openxmlformats.org/officeDocument/2006/relationships/oleObject" Target="../embeddings/oleObject578.bin"/><Relationship Id="rId7" Type="http://schemas.openxmlformats.org/officeDocument/2006/relationships/oleObject" Target="../embeddings/oleObject580.bin"/><Relationship Id="rId12" Type="http://schemas.openxmlformats.org/officeDocument/2006/relationships/image" Target="../media/image610.wmf"/><Relationship Id="rId17" Type="http://schemas.openxmlformats.org/officeDocument/2006/relationships/oleObject" Target="../embeddings/oleObject585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12.wmf"/><Relationship Id="rId1" Type="http://schemas.openxmlformats.org/officeDocument/2006/relationships/vmlDrawing" Target="../drawings/vmlDrawing80.vml"/><Relationship Id="rId6" Type="http://schemas.openxmlformats.org/officeDocument/2006/relationships/image" Target="../media/image607.wmf"/><Relationship Id="rId11" Type="http://schemas.openxmlformats.org/officeDocument/2006/relationships/oleObject" Target="../embeddings/oleObject582.bin"/><Relationship Id="rId5" Type="http://schemas.openxmlformats.org/officeDocument/2006/relationships/oleObject" Target="../embeddings/oleObject579.bin"/><Relationship Id="rId15" Type="http://schemas.openxmlformats.org/officeDocument/2006/relationships/oleObject" Target="../embeddings/oleObject584.bin"/><Relationship Id="rId10" Type="http://schemas.openxmlformats.org/officeDocument/2006/relationships/image" Target="../media/image609.wmf"/><Relationship Id="rId4" Type="http://schemas.openxmlformats.org/officeDocument/2006/relationships/image" Target="../media/image606.wmf"/><Relationship Id="rId9" Type="http://schemas.openxmlformats.org/officeDocument/2006/relationships/oleObject" Target="../embeddings/oleObject581.bin"/><Relationship Id="rId14" Type="http://schemas.openxmlformats.org/officeDocument/2006/relationships/image" Target="../media/image611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wmf"/><Relationship Id="rId13" Type="http://schemas.openxmlformats.org/officeDocument/2006/relationships/oleObject" Target="../embeddings/oleObject591.bin"/><Relationship Id="rId18" Type="http://schemas.openxmlformats.org/officeDocument/2006/relationships/image" Target="../media/image618.wmf"/><Relationship Id="rId3" Type="http://schemas.openxmlformats.org/officeDocument/2006/relationships/oleObject" Target="../embeddings/oleObject586.bin"/><Relationship Id="rId21" Type="http://schemas.openxmlformats.org/officeDocument/2006/relationships/image" Target="../media/image601.emf"/><Relationship Id="rId7" Type="http://schemas.openxmlformats.org/officeDocument/2006/relationships/oleObject" Target="../embeddings/oleObject588.bin"/><Relationship Id="rId12" Type="http://schemas.openxmlformats.org/officeDocument/2006/relationships/image" Target="../media/image617.wmf"/><Relationship Id="rId17" Type="http://schemas.openxmlformats.org/officeDocument/2006/relationships/oleObject" Target="../embeddings/oleObject59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12.wmf"/><Relationship Id="rId20" Type="http://schemas.openxmlformats.org/officeDocument/2006/relationships/image" Target="../media/image619.wmf"/><Relationship Id="rId1" Type="http://schemas.openxmlformats.org/officeDocument/2006/relationships/vmlDrawing" Target="../drawings/vmlDrawing81.vml"/><Relationship Id="rId6" Type="http://schemas.openxmlformats.org/officeDocument/2006/relationships/image" Target="../media/image615.wmf"/><Relationship Id="rId11" Type="http://schemas.openxmlformats.org/officeDocument/2006/relationships/oleObject" Target="../embeddings/oleObject590.bin"/><Relationship Id="rId5" Type="http://schemas.openxmlformats.org/officeDocument/2006/relationships/oleObject" Target="../embeddings/oleObject587.bin"/><Relationship Id="rId15" Type="http://schemas.openxmlformats.org/officeDocument/2006/relationships/oleObject" Target="../embeddings/oleObject592.bin"/><Relationship Id="rId10" Type="http://schemas.openxmlformats.org/officeDocument/2006/relationships/image" Target="../media/image616.wmf"/><Relationship Id="rId19" Type="http://schemas.openxmlformats.org/officeDocument/2006/relationships/oleObject" Target="../embeddings/oleObject594.bin"/><Relationship Id="rId4" Type="http://schemas.openxmlformats.org/officeDocument/2006/relationships/image" Target="../media/image614.wmf"/><Relationship Id="rId9" Type="http://schemas.openxmlformats.org/officeDocument/2006/relationships/oleObject" Target="../embeddings/oleObject589.bin"/><Relationship Id="rId14" Type="http://schemas.openxmlformats.org/officeDocument/2006/relationships/image" Target="../media/image611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wmf"/><Relationship Id="rId3" Type="http://schemas.openxmlformats.org/officeDocument/2006/relationships/oleObject" Target="../embeddings/oleObject595.bin"/><Relationship Id="rId7" Type="http://schemas.openxmlformats.org/officeDocument/2006/relationships/oleObject" Target="../embeddings/oleObject59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615.wmf"/><Relationship Id="rId11" Type="http://schemas.openxmlformats.org/officeDocument/2006/relationships/image" Target="../media/image601.emf"/><Relationship Id="rId5" Type="http://schemas.openxmlformats.org/officeDocument/2006/relationships/oleObject" Target="../embeddings/oleObject596.bin"/><Relationship Id="rId10" Type="http://schemas.openxmlformats.org/officeDocument/2006/relationships/image" Target="../media/image619.wmf"/><Relationship Id="rId4" Type="http://schemas.openxmlformats.org/officeDocument/2006/relationships/image" Target="../media/image614.wmf"/><Relationship Id="rId9" Type="http://schemas.openxmlformats.org/officeDocument/2006/relationships/oleObject" Target="../embeddings/oleObject598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wmf"/><Relationship Id="rId3" Type="http://schemas.openxmlformats.org/officeDocument/2006/relationships/oleObject" Target="../embeddings/oleObject599.bin"/><Relationship Id="rId7" Type="http://schemas.openxmlformats.org/officeDocument/2006/relationships/oleObject" Target="../embeddings/oleObject60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621.wmf"/><Relationship Id="rId5" Type="http://schemas.openxmlformats.org/officeDocument/2006/relationships/oleObject" Target="../embeddings/oleObject600.bin"/><Relationship Id="rId4" Type="http://schemas.openxmlformats.org/officeDocument/2006/relationships/image" Target="../media/image620.wmf"/><Relationship Id="rId9" Type="http://schemas.openxmlformats.org/officeDocument/2006/relationships/image" Target="../media/image623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wmf"/><Relationship Id="rId13" Type="http://schemas.openxmlformats.org/officeDocument/2006/relationships/oleObject" Target="../embeddings/oleObject607.bin"/><Relationship Id="rId18" Type="http://schemas.openxmlformats.org/officeDocument/2006/relationships/oleObject" Target="../embeddings/oleObject610.bin"/><Relationship Id="rId3" Type="http://schemas.openxmlformats.org/officeDocument/2006/relationships/oleObject" Target="../embeddings/oleObject602.bin"/><Relationship Id="rId7" Type="http://schemas.openxmlformats.org/officeDocument/2006/relationships/oleObject" Target="../embeddings/oleObject604.bin"/><Relationship Id="rId12" Type="http://schemas.openxmlformats.org/officeDocument/2006/relationships/image" Target="../media/image610.wmf"/><Relationship Id="rId17" Type="http://schemas.openxmlformats.org/officeDocument/2006/relationships/oleObject" Target="../embeddings/oleObject60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7.wmf"/><Relationship Id="rId1" Type="http://schemas.openxmlformats.org/officeDocument/2006/relationships/vmlDrawing" Target="../drawings/vmlDrawing84.vml"/><Relationship Id="rId6" Type="http://schemas.openxmlformats.org/officeDocument/2006/relationships/image" Target="../media/image614.wmf"/><Relationship Id="rId11" Type="http://schemas.openxmlformats.org/officeDocument/2006/relationships/oleObject" Target="../embeddings/oleObject606.bin"/><Relationship Id="rId5" Type="http://schemas.openxmlformats.org/officeDocument/2006/relationships/oleObject" Target="../embeddings/oleObject603.bin"/><Relationship Id="rId15" Type="http://schemas.openxmlformats.org/officeDocument/2006/relationships/oleObject" Target="../embeddings/oleObject608.bin"/><Relationship Id="rId10" Type="http://schemas.openxmlformats.org/officeDocument/2006/relationships/image" Target="../media/image625.wmf"/><Relationship Id="rId4" Type="http://schemas.openxmlformats.org/officeDocument/2006/relationships/image" Target="../media/image624.wmf"/><Relationship Id="rId9" Type="http://schemas.openxmlformats.org/officeDocument/2006/relationships/oleObject" Target="../embeddings/oleObject605.bin"/><Relationship Id="rId14" Type="http://schemas.openxmlformats.org/officeDocument/2006/relationships/image" Target="../media/image626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wmf"/><Relationship Id="rId3" Type="http://schemas.openxmlformats.org/officeDocument/2006/relationships/oleObject" Target="../embeddings/oleObject611.bin"/><Relationship Id="rId7" Type="http://schemas.openxmlformats.org/officeDocument/2006/relationships/oleObject" Target="../embeddings/oleObject6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599.wmf"/><Relationship Id="rId5" Type="http://schemas.openxmlformats.org/officeDocument/2006/relationships/oleObject" Target="../embeddings/oleObject612.bin"/><Relationship Id="rId4" Type="http://schemas.openxmlformats.org/officeDocument/2006/relationships/image" Target="../media/image628.wmf"/><Relationship Id="rId9" Type="http://schemas.openxmlformats.org/officeDocument/2006/relationships/image" Target="../media/image6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034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1393825" y="2021579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cs typeface="Times New Roman" panose="02020603050405020304" pitchFamily="18" charset="0"/>
            </a:endParaRPr>
          </a:p>
        </p:txBody>
      </p:sp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1851025" y="2250179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cs typeface="Times New Roman" panose="02020603050405020304" pitchFamily="18" charset="0"/>
            </a:endParaRPr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1241425" y="3361429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cs typeface="Times New Roman" panose="02020603050405020304" pitchFamily="18" charset="0"/>
            </a:endParaRP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1660525" y="5380729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cs typeface="Times New Roman" panose="02020603050405020304" pitchFamily="18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20700" y="1664391"/>
            <a:ext cx="4191000" cy="609600"/>
            <a:chOff x="336" y="1008"/>
            <a:chExt cx="2967" cy="395"/>
          </a:xfrm>
        </p:grpSpPr>
        <p:graphicFrame>
          <p:nvGraphicFramePr>
            <p:cNvPr id="11299" name="Object 9"/>
            <p:cNvGraphicFramePr>
              <a:graphicFrameLocks noChangeAspect="1"/>
            </p:cNvGraphicFramePr>
            <p:nvPr/>
          </p:nvGraphicFramePr>
          <p:xfrm>
            <a:off x="742" y="1008"/>
            <a:ext cx="2561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2" name="Equation" r:id="rId3" imgW="1256755" imgH="215806" progId="Equation.3">
                    <p:embed/>
                  </p:oleObj>
                </mc:Choice>
                <mc:Fallback>
                  <p:oleObj name="Equation" r:id="rId3" imgW="125675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2" y="1008"/>
                          <a:ext cx="2561" cy="3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0" name="Text Box 10"/>
            <p:cNvSpPr txBox="1">
              <a:spLocks noChangeArrowheads="1"/>
            </p:cNvSpPr>
            <p:nvPr/>
          </p:nvSpPr>
          <p:spPr bwMode="auto">
            <a:xfrm>
              <a:off x="336" y="1017"/>
              <a:ext cx="624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cs typeface="Times New Roman" panose="02020603050405020304" pitchFamily="18" charset="0"/>
                </a:rPr>
                <a:t>如：</a:t>
              </a:r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83979" name="Object 11"/>
          <p:cNvGraphicFramePr>
            <a:graphicFrameLocks noChangeAspect="1"/>
          </p:cNvGraphicFramePr>
          <p:nvPr>
            <p:extLst/>
          </p:nvPr>
        </p:nvGraphicFramePr>
        <p:xfrm>
          <a:off x="1095375" y="2824854"/>
          <a:ext cx="408622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" name="Equation" r:id="rId5" imgW="1637589" imgH="215806" progId="Equation.3">
                  <p:embed/>
                </p:oleObj>
              </mc:Choice>
              <mc:Fallback>
                <p:oleObj name="Equation" r:id="rId5" imgW="163758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2824854"/>
                        <a:ext cx="4086225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80" name="Object 12"/>
          <p:cNvGraphicFramePr>
            <a:graphicFrameLocks noChangeAspect="1"/>
          </p:cNvGraphicFramePr>
          <p:nvPr>
            <p:extLst/>
          </p:nvPr>
        </p:nvGraphicFramePr>
        <p:xfrm>
          <a:off x="1377950" y="3294754"/>
          <a:ext cx="16414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" name="Equation" r:id="rId7" imgW="558558" imgH="215806" progId="Equation.3">
                  <p:embed/>
                </p:oleObj>
              </mc:Choice>
              <mc:Fallback>
                <p:oleObj name="Equation" r:id="rId7" imgW="55855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3294754"/>
                        <a:ext cx="16414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2" name="Text Box 14"/>
          <p:cNvSpPr txBox="1">
            <a:spLocks noChangeArrowheads="1"/>
          </p:cNvSpPr>
          <p:nvPr/>
        </p:nvSpPr>
        <p:spPr bwMode="auto">
          <a:xfrm>
            <a:off x="561975" y="3904354"/>
            <a:ext cx="1343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cs typeface="Times New Roman" panose="02020603050405020304" pitchFamily="18" charset="0"/>
              </a:rPr>
              <a:t>图中</a:t>
            </a:r>
          </a:p>
        </p:txBody>
      </p:sp>
      <p:graphicFrame>
        <p:nvGraphicFramePr>
          <p:cNvPr id="83983" name="Object 15"/>
          <p:cNvGraphicFramePr>
            <a:graphicFrameLocks noChangeAspect="1"/>
          </p:cNvGraphicFramePr>
          <p:nvPr>
            <p:extLst/>
          </p:nvPr>
        </p:nvGraphicFramePr>
        <p:xfrm>
          <a:off x="1101725" y="4339329"/>
          <a:ext cx="225583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" name="Equation" r:id="rId9" imgW="926698" imgH="215806" progId="Equation.3">
                  <p:embed/>
                </p:oleObj>
              </mc:Choice>
              <mc:Fallback>
                <p:oleObj name="Equation" r:id="rId9" imgW="92669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4339329"/>
                        <a:ext cx="2255838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4" name="Text Box 16"/>
          <p:cNvSpPr txBox="1">
            <a:spLocks noChangeArrowheads="1"/>
          </p:cNvSpPr>
          <p:nvPr/>
        </p:nvSpPr>
        <p:spPr bwMode="auto">
          <a:xfrm>
            <a:off x="1000125" y="5010841"/>
            <a:ext cx="312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电压超前</a:t>
            </a:r>
            <a:r>
              <a:rPr lang="zh-CN" altLang="zh-CN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</a:t>
            </a:r>
            <a:endParaRPr lang="zh-CN" altLang="en-US" sz="2800" b="1" i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986" name="Text Box 18"/>
          <p:cNvSpPr txBox="1">
            <a:spLocks noChangeArrowheads="1"/>
          </p:cNvSpPr>
          <p:nvPr/>
        </p:nvSpPr>
        <p:spPr bwMode="auto">
          <a:xfrm>
            <a:off x="190500" y="1169091"/>
            <a:ext cx="6781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同频率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的正弦量之间的初相位之差。</a:t>
            </a:r>
          </a:p>
        </p:txBody>
      </p:sp>
      <p:sp>
        <p:nvSpPr>
          <p:cNvPr id="83989" name="Rectangle 21"/>
          <p:cNvSpPr>
            <a:spLocks noChangeArrowheads="1"/>
          </p:cNvSpPr>
          <p:nvPr/>
        </p:nvSpPr>
        <p:spPr bwMode="auto">
          <a:xfrm>
            <a:off x="539750" y="476250"/>
            <a:ext cx="32734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4.1.3  </a:t>
            </a:r>
            <a:r>
              <a:rPr lang="zh-CN" altLang="en-US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相位差</a:t>
            </a:r>
            <a:r>
              <a:rPr lang="zh-CN" altLang="en-US" sz="32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</a:t>
            </a:r>
            <a:r>
              <a:rPr lang="zh-CN" altLang="en-US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endParaRPr lang="zh-CN" altLang="en-US" sz="3200" b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4018" name="Object 50"/>
          <p:cNvGraphicFramePr>
            <a:graphicFrameLocks noChangeAspect="1"/>
          </p:cNvGraphicFramePr>
          <p:nvPr>
            <p:extLst/>
          </p:nvPr>
        </p:nvGraphicFramePr>
        <p:xfrm>
          <a:off x="1195388" y="2213666"/>
          <a:ext cx="341947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" name="公式" r:id="rId11" imgW="1205977" imgH="215806" progId="Equation.3">
                  <p:embed/>
                </p:oleObj>
              </mc:Choice>
              <mc:Fallback>
                <p:oleObj name="公式" r:id="rId11" imgW="120597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2213666"/>
                        <a:ext cx="3419475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23" name="Line 55"/>
          <p:cNvSpPr>
            <a:spLocks noChangeShapeType="1"/>
          </p:cNvSpPr>
          <p:nvPr/>
        </p:nvSpPr>
        <p:spPr bwMode="auto">
          <a:xfrm>
            <a:off x="5086350" y="4747316"/>
            <a:ext cx="0" cy="123825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024" name="Freeform 56"/>
          <p:cNvSpPr>
            <a:spLocks/>
          </p:cNvSpPr>
          <p:nvPr/>
        </p:nvSpPr>
        <p:spPr bwMode="auto">
          <a:xfrm>
            <a:off x="5092700" y="3443979"/>
            <a:ext cx="2730500" cy="2603500"/>
          </a:xfrm>
          <a:custGeom>
            <a:avLst/>
            <a:gdLst>
              <a:gd name="T0" fmla="*/ 0 w 2152"/>
              <a:gd name="T1" fmla="*/ 2147483646 h 2024"/>
              <a:gd name="T2" fmla="*/ 2147483646 w 2152"/>
              <a:gd name="T3" fmla="*/ 2147483646 h 2024"/>
              <a:gd name="T4" fmla="*/ 2147483646 w 2152"/>
              <a:gd name="T5" fmla="*/ 2147483646 h 2024"/>
              <a:gd name="T6" fmla="*/ 2147483646 w 2152"/>
              <a:gd name="T7" fmla="*/ 2147483646 h 2024"/>
              <a:gd name="T8" fmla="*/ 0 60000 65536"/>
              <a:gd name="T9" fmla="*/ 0 60000 65536"/>
              <a:gd name="T10" fmla="*/ 0 60000 65536"/>
              <a:gd name="T11" fmla="*/ 0 60000 65536"/>
              <a:gd name="T12" fmla="*/ 0 w 2152"/>
              <a:gd name="T13" fmla="*/ 0 h 2024"/>
              <a:gd name="T14" fmla="*/ 2152 w 2152"/>
              <a:gd name="T15" fmla="*/ 2024 h 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52" h="2024">
                <a:moveTo>
                  <a:pt x="0" y="977"/>
                </a:moveTo>
                <a:cubicBezTo>
                  <a:pt x="99" y="840"/>
                  <a:pt x="343" y="0"/>
                  <a:pt x="597" y="152"/>
                </a:cubicBezTo>
                <a:cubicBezTo>
                  <a:pt x="851" y="304"/>
                  <a:pt x="1265" y="1752"/>
                  <a:pt x="1524" y="1888"/>
                </a:cubicBezTo>
                <a:cubicBezTo>
                  <a:pt x="1783" y="2024"/>
                  <a:pt x="2021" y="1161"/>
                  <a:pt x="2152" y="9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025" name="Freeform 57"/>
          <p:cNvSpPr>
            <a:spLocks/>
          </p:cNvSpPr>
          <p:nvPr/>
        </p:nvSpPr>
        <p:spPr bwMode="auto">
          <a:xfrm>
            <a:off x="5505450" y="3748779"/>
            <a:ext cx="2730500" cy="1936750"/>
          </a:xfrm>
          <a:custGeom>
            <a:avLst/>
            <a:gdLst>
              <a:gd name="T0" fmla="*/ 0 w 2152"/>
              <a:gd name="T1" fmla="*/ 2147483646 h 2024"/>
              <a:gd name="T2" fmla="*/ 2147483646 w 2152"/>
              <a:gd name="T3" fmla="*/ 2147483646 h 2024"/>
              <a:gd name="T4" fmla="*/ 2147483646 w 2152"/>
              <a:gd name="T5" fmla="*/ 2147483646 h 2024"/>
              <a:gd name="T6" fmla="*/ 2147483646 w 2152"/>
              <a:gd name="T7" fmla="*/ 2147483646 h 2024"/>
              <a:gd name="T8" fmla="*/ 0 60000 65536"/>
              <a:gd name="T9" fmla="*/ 0 60000 65536"/>
              <a:gd name="T10" fmla="*/ 0 60000 65536"/>
              <a:gd name="T11" fmla="*/ 0 60000 65536"/>
              <a:gd name="T12" fmla="*/ 0 w 2152"/>
              <a:gd name="T13" fmla="*/ 0 h 2024"/>
              <a:gd name="T14" fmla="*/ 2152 w 2152"/>
              <a:gd name="T15" fmla="*/ 2024 h 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52" h="2024">
                <a:moveTo>
                  <a:pt x="0" y="977"/>
                </a:moveTo>
                <a:cubicBezTo>
                  <a:pt x="99" y="840"/>
                  <a:pt x="343" y="0"/>
                  <a:pt x="597" y="152"/>
                </a:cubicBezTo>
                <a:cubicBezTo>
                  <a:pt x="851" y="304"/>
                  <a:pt x="1265" y="1752"/>
                  <a:pt x="1524" y="1888"/>
                </a:cubicBezTo>
                <a:cubicBezTo>
                  <a:pt x="1783" y="2024"/>
                  <a:pt x="2021" y="1161"/>
                  <a:pt x="2152" y="970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026" name="AutoShape 58"/>
          <p:cNvSpPr>
            <a:spLocks noChangeArrowheads="1"/>
          </p:cNvSpPr>
          <p:nvPr/>
        </p:nvSpPr>
        <p:spPr bwMode="auto">
          <a:xfrm>
            <a:off x="6718300" y="3567336"/>
            <a:ext cx="517525" cy="483537"/>
          </a:xfrm>
          <a:prstGeom prst="wedgeRoundRectCallout">
            <a:avLst>
              <a:gd name="adj1" fmla="val -103681"/>
              <a:gd name="adj2" fmla="val 46958"/>
              <a:gd name="adj3" fmla="val 16667"/>
            </a:avLst>
          </a:prstGeom>
          <a:solidFill>
            <a:srgbClr val="FFFFCC"/>
          </a:solidFill>
          <a:ln w="28575">
            <a:solidFill>
              <a:srgbClr val="3399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CN" b="1" i="1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84027" name="AutoShape 59"/>
          <p:cNvSpPr>
            <a:spLocks noChangeArrowheads="1"/>
          </p:cNvSpPr>
          <p:nvPr/>
        </p:nvSpPr>
        <p:spPr bwMode="auto">
          <a:xfrm>
            <a:off x="4643438" y="3475261"/>
            <a:ext cx="546100" cy="483537"/>
          </a:xfrm>
          <a:prstGeom prst="wedgeRoundRectCallout">
            <a:avLst>
              <a:gd name="adj1" fmla="val 97384"/>
              <a:gd name="adj2" fmla="val 39898"/>
              <a:gd name="adj3" fmla="val 16667"/>
            </a:avLst>
          </a:prstGeom>
          <a:solidFill>
            <a:srgbClr val="FFFFCC"/>
          </a:solidFill>
          <a:ln w="28575">
            <a:solidFill>
              <a:srgbClr val="3399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CN" b="1" i="1">
                <a:solidFill>
                  <a:srgbClr val="009900"/>
                </a:solidFill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84028" name="Line 60"/>
          <p:cNvSpPr>
            <a:spLocks noChangeShapeType="1"/>
          </p:cNvSpPr>
          <p:nvPr/>
        </p:nvSpPr>
        <p:spPr bwMode="auto">
          <a:xfrm>
            <a:off x="5486400" y="4747316"/>
            <a:ext cx="0" cy="62865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029" name="AutoShape 61"/>
          <p:cNvSpPr>
            <a:spLocks noChangeArrowheads="1"/>
          </p:cNvSpPr>
          <p:nvPr/>
        </p:nvSpPr>
        <p:spPr bwMode="auto">
          <a:xfrm>
            <a:off x="6065479" y="4978623"/>
            <a:ext cx="594443" cy="483537"/>
          </a:xfrm>
          <a:prstGeom prst="wedgeRoundRectCallout">
            <a:avLst>
              <a:gd name="adj1" fmla="val -124463"/>
              <a:gd name="adj2" fmla="val -50338"/>
              <a:gd name="adj3" fmla="val 16667"/>
            </a:avLst>
          </a:prstGeom>
          <a:solidFill>
            <a:srgbClr val="FFFFCC"/>
          </a:solidFill>
          <a:ln w="28575">
            <a:solidFill>
              <a:srgbClr val="339933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CN" b="1" i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84030" name="AutoShape 62"/>
          <p:cNvSpPr>
            <a:spLocks noChangeArrowheads="1"/>
          </p:cNvSpPr>
          <p:nvPr/>
        </p:nvSpPr>
        <p:spPr bwMode="auto">
          <a:xfrm>
            <a:off x="5003800" y="5731098"/>
            <a:ext cx="701675" cy="483537"/>
          </a:xfrm>
          <a:prstGeom prst="wedgeRoundRectCallout">
            <a:avLst>
              <a:gd name="adj1" fmla="val -3167"/>
              <a:gd name="adj2" fmla="val -85620"/>
              <a:gd name="adj3" fmla="val 16667"/>
            </a:avLst>
          </a:prstGeom>
          <a:solidFill>
            <a:srgbClr val="FFFFCC"/>
          </a:solidFill>
          <a:ln w="28575">
            <a:solidFill>
              <a:srgbClr val="3399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CN" b="1" i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b="1" baseline="-25000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84031" name="Line 63"/>
          <p:cNvSpPr>
            <a:spLocks noChangeShapeType="1"/>
          </p:cNvSpPr>
          <p:nvPr/>
        </p:nvSpPr>
        <p:spPr bwMode="auto">
          <a:xfrm>
            <a:off x="5492750" y="4899716"/>
            <a:ext cx="266700" cy="0"/>
          </a:xfrm>
          <a:prstGeom prst="line">
            <a:avLst/>
          </a:prstGeom>
          <a:noFill/>
          <a:ln w="22225">
            <a:solidFill>
              <a:srgbClr val="FF3300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032" name="Line 64"/>
          <p:cNvSpPr>
            <a:spLocks noChangeShapeType="1"/>
          </p:cNvSpPr>
          <p:nvPr/>
        </p:nvSpPr>
        <p:spPr bwMode="auto">
          <a:xfrm>
            <a:off x="5105400" y="5033066"/>
            <a:ext cx="40005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033" name="Line 65"/>
          <p:cNvSpPr>
            <a:spLocks noChangeShapeType="1"/>
          </p:cNvSpPr>
          <p:nvPr/>
        </p:nvSpPr>
        <p:spPr bwMode="auto">
          <a:xfrm>
            <a:off x="5092700" y="5509316"/>
            <a:ext cx="6477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036" name="Text Box 68"/>
          <p:cNvSpPr txBox="1">
            <a:spLocks noChangeArrowheads="1"/>
          </p:cNvSpPr>
          <p:nvPr/>
        </p:nvSpPr>
        <p:spPr bwMode="auto">
          <a:xfrm>
            <a:off x="1012825" y="5518841"/>
            <a:ext cx="3014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或称 </a:t>
            </a:r>
            <a:r>
              <a:rPr lang="en-US" altLang="zh-CN" b="1" i="1">
                <a:solidFill>
                  <a:srgbClr val="000099"/>
                </a:solidFill>
                <a:cs typeface="Times New Roman" panose="02020603050405020304" pitchFamily="18" charset="0"/>
              </a:rPr>
              <a:t>i 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滞后</a:t>
            </a:r>
            <a:r>
              <a:rPr lang="zh-CN" altLang="en-US" b="1" i="1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i="1">
                <a:solidFill>
                  <a:srgbClr val="000099"/>
                </a:solidFill>
                <a:cs typeface="Times New Roman" panose="02020603050405020304" pitchFamily="18" charset="0"/>
              </a:rPr>
              <a:t>u, </a:t>
            </a:r>
            <a:r>
              <a:rPr lang="en-US" altLang="zh-CN" b="1" i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角</a:t>
            </a:r>
          </a:p>
        </p:txBody>
      </p: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5029200" y="3093141"/>
            <a:ext cx="3848100" cy="2863850"/>
            <a:chOff x="3168" y="1880"/>
            <a:chExt cx="2424" cy="1804"/>
          </a:xfrm>
        </p:grpSpPr>
        <p:grpSp>
          <p:nvGrpSpPr>
            <p:cNvPr id="11293" name="Group 69"/>
            <p:cNvGrpSpPr>
              <a:grpSpLocks/>
            </p:cNvGrpSpPr>
            <p:nvPr/>
          </p:nvGrpSpPr>
          <p:grpSpPr bwMode="auto">
            <a:xfrm>
              <a:off x="3168" y="1968"/>
              <a:ext cx="2424" cy="1716"/>
              <a:chOff x="3168" y="1968"/>
              <a:chExt cx="2424" cy="1716"/>
            </a:xfrm>
          </p:grpSpPr>
          <p:sp>
            <p:nvSpPr>
              <p:cNvPr id="11295" name="Text Box 51"/>
              <p:cNvSpPr txBox="1">
                <a:spLocks noChangeArrowheads="1"/>
              </p:cNvSpPr>
              <p:nvPr/>
            </p:nvSpPr>
            <p:spPr bwMode="auto">
              <a:xfrm>
                <a:off x="3599" y="2803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 i="1">
                    <a:cs typeface="Times New Roman" panose="02020603050405020304" pitchFamily="18" charset="0"/>
                  </a:rPr>
                  <a:t>o</a:t>
                </a:r>
                <a:endParaRPr lang="en-US" altLang="zh-CN" i="1">
                  <a:cs typeface="Times New Roman" panose="02020603050405020304" pitchFamily="18" charset="0"/>
                </a:endParaRPr>
              </a:p>
            </p:txBody>
          </p:sp>
          <p:sp>
            <p:nvSpPr>
              <p:cNvPr id="11296" name="Line 52"/>
              <p:cNvSpPr>
                <a:spLocks noChangeShapeType="1"/>
              </p:cNvSpPr>
              <p:nvPr/>
            </p:nvSpPr>
            <p:spPr bwMode="auto">
              <a:xfrm flipV="1">
                <a:off x="3627" y="1968"/>
                <a:ext cx="0" cy="171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97" name="Text Box 53"/>
              <p:cNvSpPr txBox="1">
                <a:spLocks noChangeArrowheads="1"/>
              </p:cNvSpPr>
              <p:nvPr/>
            </p:nvSpPr>
            <p:spPr bwMode="auto">
              <a:xfrm>
                <a:off x="5189" y="2847"/>
                <a:ext cx="39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 i="1">
                    <a:solidFill>
                      <a:schemeClr val="tx2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</a:t>
                </a:r>
                <a:r>
                  <a:rPr lang="en-US" altLang="zh-CN" b="1" i="1">
                    <a:cs typeface="Times New Roman" panose="02020603050405020304" pitchFamily="18" charset="0"/>
                  </a:rPr>
                  <a:t> t</a:t>
                </a:r>
              </a:p>
            </p:txBody>
          </p:sp>
          <p:sp>
            <p:nvSpPr>
              <p:cNvPr id="11298" name="Line 54"/>
              <p:cNvSpPr>
                <a:spLocks noChangeShapeType="1"/>
              </p:cNvSpPr>
              <p:nvPr/>
            </p:nvSpPr>
            <p:spPr bwMode="auto">
              <a:xfrm>
                <a:off x="3168" y="2898"/>
                <a:ext cx="2424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038" name="Rectangle 70"/>
            <p:cNvSpPr>
              <a:spLocks noChangeArrowheads="1"/>
            </p:cNvSpPr>
            <p:nvPr/>
          </p:nvSpPr>
          <p:spPr bwMode="auto">
            <a:xfrm>
              <a:off x="3664" y="1880"/>
              <a:ext cx="5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u, i</a:t>
              </a:r>
            </a:p>
          </p:txBody>
        </p:sp>
      </p:grpSp>
      <p:sp>
        <p:nvSpPr>
          <p:cNvPr id="84034" name="AutoShape 66"/>
          <p:cNvSpPr>
            <a:spLocks noChangeArrowheads="1"/>
          </p:cNvSpPr>
          <p:nvPr/>
        </p:nvSpPr>
        <p:spPr bwMode="auto">
          <a:xfrm>
            <a:off x="6135688" y="5656853"/>
            <a:ext cx="739775" cy="614565"/>
          </a:xfrm>
          <a:prstGeom prst="wedgeEllipseCallout">
            <a:avLst>
              <a:gd name="adj1" fmla="val -159208"/>
              <a:gd name="adj2" fmla="val -185454"/>
            </a:avLst>
          </a:prstGeom>
          <a:solidFill>
            <a:srgbClr val="FFFF66"/>
          </a:solidFill>
          <a:ln w="28575">
            <a:solidFill>
              <a:srgbClr val="3399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CN" b="1" i="1">
                <a:solidFill>
                  <a:srgbClr val="FF33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</a:p>
        </p:txBody>
      </p:sp>
    </p:spTree>
    <p:extLst>
      <p:ext uri="{BB962C8B-B14F-4D97-AF65-F5344CB8AC3E}">
        <p14:creationId xmlns:p14="http://schemas.microsoft.com/office/powerpoint/2010/main" val="657885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4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4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4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8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84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0" dur="500"/>
                                        <p:tgtEl>
                                          <p:spTgt spid="84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4" dur="500"/>
                                        <p:tgtEl>
                                          <p:spTgt spid="8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autoUpdateAnimBg="0"/>
      <p:bldP spid="83971" grpId="0" autoUpdateAnimBg="0"/>
      <p:bldP spid="83972" grpId="0" autoUpdateAnimBg="0"/>
      <p:bldP spid="83974" grpId="0" autoUpdateAnimBg="0"/>
      <p:bldP spid="83982" grpId="0" autoUpdateAnimBg="0"/>
      <p:bldP spid="83984" grpId="0" autoUpdateAnimBg="0"/>
      <p:bldP spid="83986" grpId="0" autoUpdateAnimBg="0"/>
      <p:bldP spid="84023" grpId="0" animBg="1"/>
      <p:bldP spid="84024" grpId="0" animBg="1"/>
      <p:bldP spid="84025" grpId="0" animBg="1"/>
      <p:bldP spid="84026" grpId="0" animBg="1" autoUpdateAnimBg="0"/>
      <p:bldP spid="84027" grpId="0" animBg="1" autoUpdateAnimBg="0"/>
      <p:bldP spid="84028" grpId="0" animBg="1"/>
      <p:bldP spid="84029" grpId="0" animBg="1" autoUpdateAnimBg="0"/>
      <p:bldP spid="84030" grpId="0" animBg="1" autoUpdateAnimBg="0"/>
      <p:bldP spid="84031" grpId="0" animBg="1"/>
      <p:bldP spid="84032" grpId="0" animBg="1"/>
      <p:bldP spid="84033" grpId="0" animBg="1"/>
      <p:bldP spid="84036" grpId="0" autoUpdateAnimBg="0"/>
      <p:bldP spid="8403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ext Box 2"/>
          <p:cNvSpPr txBox="1">
            <a:spLocks noChangeArrowheads="1"/>
          </p:cNvSpPr>
          <p:nvPr/>
        </p:nvSpPr>
        <p:spPr bwMode="auto">
          <a:xfrm>
            <a:off x="667695" y="4083865"/>
            <a:ext cx="2069798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b="1">
                <a:solidFill>
                  <a:srgbClr val="CC0000"/>
                </a:solidFill>
              </a:rPr>
              <a:t>幅频特性</a:t>
            </a:r>
            <a:r>
              <a:rPr lang="zh-CN" altLang="en-US" sz="2800" b="1">
                <a:solidFill>
                  <a:srgbClr val="CC0000"/>
                </a:solidFill>
                <a:ea typeface="楷体_GB2312" pitchFamily="49" charset="-122"/>
              </a:rPr>
              <a:t>： </a:t>
            </a:r>
          </a:p>
        </p:txBody>
      </p:sp>
      <p:sp>
        <p:nvSpPr>
          <p:cNvPr id="203779" name="Text Box 3"/>
          <p:cNvSpPr txBox="1">
            <a:spLocks noChangeArrowheads="1"/>
          </p:cNvSpPr>
          <p:nvPr/>
        </p:nvSpPr>
        <p:spPr bwMode="auto">
          <a:xfrm>
            <a:off x="674593" y="5376890"/>
            <a:ext cx="1989327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>
                <a:solidFill>
                  <a:srgbClr val="CC0000"/>
                </a:solidFill>
              </a:rPr>
              <a:t>相频特性：</a:t>
            </a:r>
            <a:endParaRPr lang="zh-CN" altLang="en-US" sz="2800" b="1">
              <a:solidFill>
                <a:srgbClr val="CC0000"/>
              </a:solidFill>
              <a:ea typeface="楷体_GB2312" pitchFamily="49" charset="-122"/>
            </a:endParaRPr>
          </a:p>
        </p:txBody>
      </p:sp>
      <p:graphicFrame>
        <p:nvGraphicFramePr>
          <p:cNvPr id="203780" name="Object 4"/>
          <p:cNvGraphicFramePr>
            <a:graphicFrameLocks noChangeAspect="1"/>
          </p:cNvGraphicFramePr>
          <p:nvPr>
            <p:extLst/>
          </p:nvPr>
        </p:nvGraphicFramePr>
        <p:xfrm>
          <a:off x="2527300" y="3894953"/>
          <a:ext cx="4254500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46" name="Equation" r:id="rId3" imgW="1726451" imgH="634725" progId="Equation.3">
                  <p:embed/>
                </p:oleObj>
              </mc:Choice>
              <mc:Fallback>
                <p:oleObj name="Equation" r:id="rId3" imgW="1726451" imgH="634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3894953"/>
                        <a:ext cx="4254500" cy="152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1" name="Object 5"/>
          <p:cNvGraphicFramePr>
            <a:graphicFrameLocks noChangeAspect="1"/>
          </p:cNvGraphicFramePr>
          <p:nvPr>
            <p:extLst/>
          </p:nvPr>
        </p:nvGraphicFramePr>
        <p:xfrm>
          <a:off x="1682750" y="5303065"/>
          <a:ext cx="3651250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47" name="Equation" r:id="rId5" imgW="1562100" imgH="609600" progId="Equation.3">
                  <p:embed/>
                </p:oleObj>
              </mc:Choice>
              <mc:Fallback>
                <p:oleObj name="Equation" r:id="rId5" imgW="15621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5303065"/>
                        <a:ext cx="3651250" cy="149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2" name="Rectangle 6"/>
          <p:cNvSpPr>
            <a:spLocks noChangeArrowheads="1"/>
          </p:cNvSpPr>
          <p:nvPr/>
        </p:nvSpPr>
        <p:spPr bwMode="auto">
          <a:xfrm>
            <a:off x="817562" y="637088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zh-CN" altLang="en-US" sz="2800" b="1" dirty="0">
                <a:solidFill>
                  <a:srgbClr val="000099"/>
                </a:solidFill>
              </a:rPr>
              <a:t>频率特性</a:t>
            </a:r>
            <a:endParaRPr lang="zh-CN" altLang="en-US" sz="2800" b="1" u="sng" dirty="0">
              <a:solidFill>
                <a:srgbClr val="000099"/>
              </a:solidFill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3154362" y="492626"/>
            <a:ext cx="2179638" cy="822325"/>
            <a:chOff x="1952" y="96"/>
            <a:chExt cx="1373" cy="518"/>
          </a:xfrm>
        </p:grpSpPr>
        <p:graphicFrame>
          <p:nvGraphicFramePr>
            <p:cNvPr id="106509" name="Object 8"/>
            <p:cNvGraphicFramePr>
              <a:graphicFrameLocks noChangeAspect="1"/>
            </p:cNvGraphicFramePr>
            <p:nvPr/>
          </p:nvGraphicFramePr>
          <p:xfrm>
            <a:off x="2448" y="96"/>
            <a:ext cx="877" cy="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48" name="公式" r:id="rId7" imgW="583947" imgH="393529" progId="Equation.3">
                    <p:embed/>
                  </p:oleObj>
                </mc:Choice>
                <mc:Fallback>
                  <p:oleObj name="公式" r:id="rId7" imgW="583947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96"/>
                          <a:ext cx="877" cy="5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3785" name="Rectangle 9"/>
            <p:cNvSpPr>
              <a:spLocks noChangeArrowheads="1"/>
            </p:cNvSpPr>
            <p:nvPr/>
          </p:nvSpPr>
          <p:spPr bwMode="auto">
            <a:xfrm>
              <a:off x="1952" y="176"/>
              <a:ext cx="57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>
                  <a:solidFill>
                    <a:srgbClr val="000099"/>
                  </a:solidFill>
                </a:rPr>
                <a:t>设：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149795" y="1430450"/>
            <a:ext cx="6836875" cy="2608622"/>
            <a:chOff x="672" y="576"/>
            <a:chExt cx="4608" cy="1902"/>
          </a:xfrm>
        </p:grpSpPr>
        <p:graphicFrame>
          <p:nvGraphicFramePr>
            <p:cNvPr id="106505" name="Object 11"/>
            <p:cNvGraphicFramePr>
              <a:graphicFrameLocks noChangeAspect="1"/>
            </p:cNvGraphicFramePr>
            <p:nvPr/>
          </p:nvGraphicFramePr>
          <p:xfrm>
            <a:off x="672" y="576"/>
            <a:ext cx="4608" cy="1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49" name="Equation" r:id="rId9" imgW="3327400" imgH="1524000" progId="Equation.3">
                    <p:embed/>
                  </p:oleObj>
                </mc:Choice>
                <mc:Fallback>
                  <p:oleObj name="Equation" r:id="rId9" imgW="3327400" imgH="152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576"/>
                          <a:ext cx="4608" cy="19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6506" name="Group 12"/>
            <p:cNvGrpSpPr>
              <a:grpSpLocks/>
            </p:cNvGrpSpPr>
            <p:nvPr/>
          </p:nvGrpSpPr>
          <p:grpSpPr bwMode="auto">
            <a:xfrm>
              <a:off x="3220" y="1775"/>
              <a:ext cx="1982" cy="319"/>
              <a:chOff x="3456" y="1680"/>
              <a:chExt cx="1968" cy="265"/>
            </a:xfrm>
          </p:grpSpPr>
          <p:sp>
            <p:nvSpPr>
              <p:cNvPr id="106507" name="Line 13"/>
              <p:cNvSpPr>
                <a:spLocks noChangeShapeType="1"/>
              </p:cNvSpPr>
              <p:nvPr/>
            </p:nvSpPr>
            <p:spPr bwMode="auto">
              <a:xfrm>
                <a:off x="3456" y="1945"/>
                <a:ext cx="19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106508" name="Line 14"/>
              <p:cNvSpPr>
                <a:spLocks noChangeShapeType="1"/>
              </p:cNvSpPr>
              <p:nvPr/>
            </p:nvSpPr>
            <p:spPr bwMode="auto">
              <a:xfrm flipV="1">
                <a:off x="3456" y="1680"/>
                <a:ext cx="133" cy="26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828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3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8" grpId="0" autoUpdateAnimBg="0"/>
      <p:bldP spid="203779" grpId="0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381000" y="580172"/>
            <a:ext cx="3352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频率特性曲线</a:t>
            </a:r>
            <a:endParaRPr lang="zh-CN" altLang="en-US" sz="2800" b="1">
              <a:solidFill>
                <a:srgbClr val="005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562600" y="884972"/>
            <a:ext cx="3400425" cy="5319713"/>
            <a:chOff x="3504" y="576"/>
            <a:chExt cx="2142" cy="3351"/>
          </a:xfrm>
        </p:grpSpPr>
        <p:sp>
          <p:nvSpPr>
            <p:cNvPr id="107567" name="Text Box 4"/>
            <p:cNvSpPr txBox="1">
              <a:spLocks noChangeArrowheads="1"/>
            </p:cNvSpPr>
            <p:nvPr/>
          </p:nvSpPr>
          <p:spPr bwMode="auto">
            <a:xfrm>
              <a:off x="3552" y="2976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楷体_GB2312" pitchFamily="49" charset="-122"/>
                  <a:cs typeface="Times New Roman" panose="02020603050405020304" pitchFamily="18" charset="0"/>
                </a:rPr>
                <a:t>0</a:t>
              </a:r>
              <a:endParaRPr lang="en-US" altLang="zh-CN"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7568" name="Group 5"/>
            <p:cNvGrpSpPr>
              <a:grpSpLocks/>
            </p:cNvGrpSpPr>
            <p:nvPr/>
          </p:nvGrpSpPr>
          <p:grpSpPr bwMode="auto">
            <a:xfrm>
              <a:off x="3504" y="576"/>
              <a:ext cx="2142" cy="3351"/>
              <a:chOff x="3504" y="576"/>
              <a:chExt cx="2142" cy="3351"/>
            </a:xfrm>
          </p:grpSpPr>
          <p:sp>
            <p:nvSpPr>
              <p:cNvPr id="107569" name="Line 6"/>
              <p:cNvSpPr>
                <a:spLocks noChangeShapeType="1"/>
              </p:cNvSpPr>
              <p:nvPr/>
            </p:nvSpPr>
            <p:spPr bwMode="auto">
              <a:xfrm flipV="1">
                <a:off x="3732" y="1920"/>
                <a:ext cx="18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570" name="Line 7"/>
              <p:cNvSpPr>
                <a:spLocks noChangeShapeType="1"/>
              </p:cNvSpPr>
              <p:nvPr/>
            </p:nvSpPr>
            <p:spPr bwMode="auto">
              <a:xfrm flipV="1">
                <a:off x="3732" y="672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571" name="Line 8"/>
              <p:cNvSpPr>
                <a:spLocks noChangeShapeType="1"/>
              </p:cNvSpPr>
              <p:nvPr/>
            </p:nvSpPr>
            <p:spPr bwMode="auto">
              <a:xfrm flipV="1">
                <a:off x="3732" y="2295"/>
                <a:ext cx="0" cy="16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572" name="Line 9"/>
              <p:cNvSpPr>
                <a:spLocks noChangeShapeType="1"/>
              </p:cNvSpPr>
              <p:nvPr/>
            </p:nvSpPr>
            <p:spPr bwMode="auto">
              <a:xfrm flipV="1">
                <a:off x="3732" y="3120"/>
                <a:ext cx="18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573" name="Text Box 10"/>
              <p:cNvSpPr txBox="1">
                <a:spLocks noChangeArrowheads="1"/>
              </p:cNvSpPr>
              <p:nvPr/>
            </p:nvSpPr>
            <p:spPr bwMode="auto">
              <a:xfrm>
                <a:off x="3504" y="1769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楷体_GB2312" pitchFamily="49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graphicFrame>
            <p:nvGraphicFramePr>
              <p:cNvPr id="107574" name="Object 11"/>
              <p:cNvGraphicFramePr>
                <a:graphicFrameLocks noChangeAspect="1"/>
              </p:cNvGraphicFramePr>
              <p:nvPr/>
            </p:nvGraphicFramePr>
            <p:xfrm>
              <a:off x="3744" y="576"/>
              <a:ext cx="495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310" name="Equation" r:id="rId3" imgW="457002" imgH="253890" progId="Equation.3">
                      <p:embed/>
                    </p:oleObj>
                  </mc:Choice>
                  <mc:Fallback>
                    <p:oleObj name="Equation" r:id="rId3" imgW="457002" imgH="25389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4" y="576"/>
                            <a:ext cx="495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7575" name="Object 12"/>
              <p:cNvGraphicFramePr>
                <a:graphicFrameLocks noChangeAspect="1"/>
              </p:cNvGraphicFramePr>
              <p:nvPr/>
            </p:nvGraphicFramePr>
            <p:xfrm>
              <a:off x="3780" y="2198"/>
              <a:ext cx="478" cy="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311" name="公式" r:id="rId5" imgW="457002" imgH="266584" progId="Equation.3">
                      <p:embed/>
                    </p:oleObj>
                  </mc:Choice>
                  <mc:Fallback>
                    <p:oleObj name="公式" r:id="rId5" imgW="457002" imgH="26658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80" y="2198"/>
                            <a:ext cx="478" cy="2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7576" name="Text Box 13"/>
              <p:cNvSpPr txBox="1">
                <a:spLocks noChangeArrowheads="1"/>
              </p:cNvSpPr>
              <p:nvPr/>
            </p:nvSpPr>
            <p:spPr bwMode="auto">
              <a:xfrm>
                <a:off x="5280" y="1824"/>
                <a:ext cx="27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</a:t>
                </a:r>
              </a:p>
            </p:txBody>
          </p:sp>
          <p:sp>
            <p:nvSpPr>
              <p:cNvPr id="107577" name="Text Box 14"/>
              <p:cNvSpPr txBox="1">
                <a:spLocks noChangeArrowheads="1"/>
              </p:cNvSpPr>
              <p:nvPr/>
            </p:nvSpPr>
            <p:spPr bwMode="auto">
              <a:xfrm>
                <a:off x="5376" y="3024"/>
                <a:ext cx="27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</a:t>
                </a:r>
                <a:endParaRPr lang="en-US" altLang="zh-CN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943600" y="1570772"/>
            <a:ext cx="2590800" cy="1447800"/>
            <a:chOff x="3064" y="1008"/>
            <a:chExt cx="1632" cy="912"/>
          </a:xfrm>
        </p:grpSpPr>
        <p:sp>
          <p:nvSpPr>
            <p:cNvPr id="107565" name="Freeform 16"/>
            <p:cNvSpPr>
              <a:spLocks/>
            </p:cNvSpPr>
            <p:nvPr/>
          </p:nvSpPr>
          <p:spPr bwMode="auto">
            <a:xfrm>
              <a:off x="3064" y="1008"/>
              <a:ext cx="816" cy="912"/>
            </a:xfrm>
            <a:custGeom>
              <a:avLst/>
              <a:gdLst>
                <a:gd name="T0" fmla="*/ 816 w 816"/>
                <a:gd name="T1" fmla="*/ 27 h 888"/>
                <a:gd name="T2" fmla="*/ 672 w 816"/>
                <a:gd name="T3" fmla="*/ 129 h 888"/>
                <a:gd name="T4" fmla="*/ 240 w 816"/>
                <a:gd name="T5" fmla="*/ 806 h 888"/>
                <a:gd name="T6" fmla="*/ 0 w 816"/>
                <a:gd name="T7" fmla="*/ 962 h 8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888"/>
                <a:gd name="T14" fmla="*/ 816 w 816"/>
                <a:gd name="T15" fmla="*/ 888 h 8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888">
                  <a:moveTo>
                    <a:pt x="816" y="24"/>
                  </a:moveTo>
                  <a:cubicBezTo>
                    <a:pt x="792" y="12"/>
                    <a:pt x="768" y="0"/>
                    <a:pt x="672" y="120"/>
                  </a:cubicBezTo>
                  <a:cubicBezTo>
                    <a:pt x="576" y="240"/>
                    <a:pt x="352" y="616"/>
                    <a:pt x="240" y="744"/>
                  </a:cubicBezTo>
                  <a:cubicBezTo>
                    <a:pt x="128" y="872"/>
                    <a:pt x="40" y="864"/>
                    <a:pt x="0" y="88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66" name="Freeform 17"/>
            <p:cNvSpPr>
              <a:spLocks/>
            </p:cNvSpPr>
            <p:nvPr/>
          </p:nvSpPr>
          <p:spPr bwMode="auto">
            <a:xfrm flipH="1">
              <a:off x="3880" y="1008"/>
              <a:ext cx="816" cy="864"/>
            </a:xfrm>
            <a:custGeom>
              <a:avLst/>
              <a:gdLst>
                <a:gd name="T0" fmla="*/ 816 w 816"/>
                <a:gd name="T1" fmla="*/ 21 h 888"/>
                <a:gd name="T2" fmla="*/ 672 w 816"/>
                <a:gd name="T3" fmla="*/ 111 h 888"/>
                <a:gd name="T4" fmla="*/ 240 w 816"/>
                <a:gd name="T5" fmla="*/ 685 h 888"/>
                <a:gd name="T6" fmla="*/ 0 w 816"/>
                <a:gd name="T7" fmla="*/ 818 h 8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888"/>
                <a:gd name="T14" fmla="*/ 816 w 816"/>
                <a:gd name="T15" fmla="*/ 888 h 8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888">
                  <a:moveTo>
                    <a:pt x="816" y="24"/>
                  </a:moveTo>
                  <a:cubicBezTo>
                    <a:pt x="792" y="12"/>
                    <a:pt x="768" y="0"/>
                    <a:pt x="672" y="120"/>
                  </a:cubicBezTo>
                  <a:cubicBezTo>
                    <a:pt x="576" y="240"/>
                    <a:pt x="352" y="616"/>
                    <a:pt x="240" y="744"/>
                  </a:cubicBezTo>
                  <a:cubicBezTo>
                    <a:pt x="128" y="872"/>
                    <a:pt x="40" y="864"/>
                    <a:pt x="0" y="88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5943600" y="4161572"/>
            <a:ext cx="2590800" cy="1524000"/>
            <a:chOff x="3064" y="2640"/>
            <a:chExt cx="1632" cy="960"/>
          </a:xfrm>
        </p:grpSpPr>
        <p:sp>
          <p:nvSpPr>
            <p:cNvPr id="107563" name="Freeform 19"/>
            <p:cNvSpPr>
              <a:spLocks/>
            </p:cNvSpPr>
            <p:nvPr/>
          </p:nvSpPr>
          <p:spPr bwMode="auto">
            <a:xfrm>
              <a:off x="3064" y="2640"/>
              <a:ext cx="816" cy="480"/>
            </a:xfrm>
            <a:custGeom>
              <a:avLst/>
              <a:gdLst>
                <a:gd name="T0" fmla="*/ 0 w 816"/>
                <a:gd name="T1" fmla="*/ 0 h 480"/>
                <a:gd name="T2" fmla="*/ 528 w 816"/>
                <a:gd name="T3" fmla="*/ 96 h 480"/>
                <a:gd name="T4" fmla="*/ 816 w 816"/>
                <a:gd name="T5" fmla="*/ 480 h 480"/>
                <a:gd name="T6" fmla="*/ 0 60000 65536"/>
                <a:gd name="T7" fmla="*/ 0 60000 65536"/>
                <a:gd name="T8" fmla="*/ 0 60000 65536"/>
                <a:gd name="T9" fmla="*/ 0 w 816"/>
                <a:gd name="T10" fmla="*/ 0 h 480"/>
                <a:gd name="T11" fmla="*/ 816 w 816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6" h="480">
                  <a:moveTo>
                    <a:pt x="0" y="0"/>
                  </a:moveTo>
                  <a:cubicBezTo>
                    <a:pt x="196" y="8"/>
                    <a:pt x="392" y="16"/>
                    <a:pt x="528" y="96"/>
                  </a:cubicBezTo>
                  <a:cubicBezTo>
                    <a:pt x="664" y="176"/>
                    <a:pt x="768" y="416"/>
                    <a:pt x="816" y="480"/>
                  </a:cubicBezTo>
                </a:path>
              </a:pathLst>
            </a:cu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64" name="Freeform 20"/>
            <p:cNvSpPr>
              <a:spLocks/>
            </p:cNvSpPr>
            <p:nvPr/>
          </p:nvSpPr>
          <p:spPr bwMode="auto">
            <a:xfrm flipH="1" flipV="1">
              <a:off x="3880" y="3120"/>
              <a:ext cx="816" cy="480"/>
            </a:xfrm>
            <a:custGeom>
              <a:avLst/>
              <a:gdLst>
                <a:gd name="T0" fmla="*/ 0 w 816"/>
                <a:gd name="T1" fmla="*/ 0 h 480"/>
                <a:gd name="T2" fmla="*/ 528 w 816"/>
                <a:gd name="T3" fmla="*/ 96 h 480"/>
                <a:gd name="T4" fmla="*/ 816 w 816"/>
                <a:gd name="T5" fmla="*/ 480 h 480"/>
                <a:gd name="T6" fmla="*/ 0 60000 65536"/>
                <a:gd name="T7" fmla="*/ 0 60000 65536"/>
                <a:gd name="T8" fmla="*/ 0 60000 65536"/>
                <a:gd name="T9" fmla="*/ 0 w 816"/>
                <a:gd name="T10" fmla="*/ 0 h 480"/>
                <a:gd name="T11" fmla="*/ 816 w 816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6" h="480">
                  <a:moveTo>
                    <a:pt x="0" y="0"/>
                  </a:moveTo>
                  <a:cubicBezTo>
                    <a:pt x="196" y="8"/>
                    <a:pt x="392" y="16"/>
                    <a:pt x="528" y="96"/>
                  </a:cubicBezTo>
                  <a:cubicBezTo>
                    <a:pt x="664" y="176"/>
                    <a:pt x="768" y="416"/>
                    <a:pt x="816" y="480"/>
                  </a:cubicBezTo>
                </a:path>
              </a:pathLst>
            </a:cu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6705600" y="1646972"/>
            <a:ext cx="1387475" cy="3290888"/>
            <a:chOff x="4216" y="1056"/>
            <a:chExt cx="874" cy="2073"/>
          </a:xfrm>
        </p:grpSpPr>
        <p:sp>
          <p:nvSpPr>
            <p:cNvPr id="107557" name="Line 22"/>
            <p:cNvSpPr>
              <a:spLocks noChangeShapeType="1"/>
            </p:cNvSpPr>
            <p:nvPr/>
          </p:nvSpPr>
          <p:spPr bwMode="auto">
            <a:xfrm>
              <a:off x="4552" y="1056"/>
              <a:ext cx="0" cy="20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58" name="Text Box 23"/>
            <p:cNvSpPr txBox="1">
              <a:spLocks noChangeArrowheads="1"/>
            </p:cNvSpPr>
            <p:nvPr/>
          </p:nvSpPr>
          <p:spPr bwMode="auto">
            <a:xfrm>
              <a:off x="4494" y="1824"/>
              <a:ext cx="3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 baseline="-25000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  <a:endParaRPr lang="en-US" altLang="zh-CN" baseline="-250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7559" name="Line 24"/>
            <p:cNvSpPr>
              <a:spLocks noChangeShapeType="1"/>
            </p:cNvSpPr>
            <p:nvPr/>
          </p:nvSpPr>
          <p:spPr bwMode="auto">
            <a:xfrm>
              <a:off x="4312" y="1296"/>
              <a:ext cx="0" cy="6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60" name="Line 25"/>
            <p:cNvSpPr>
              <a:spLocks noChangeShapeType="1"/>
            </p:cNvSpPr>
            <p:nvPr/>
          </p:nvSpPr>
          <p:spPr bwMode="auto">
            <a:xfrm>
              <a:off x="4792" y="1296"/>
              <a:ext cx="0" cy="6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61" name="Text Box 26"/>
            <p:cNvSpPr txBox="1">
              <a:spLocks noChangeArrowheads="1"/>
            </p:cNvSpPr>
            <p:nvPr/>
          </p:nvSpPr>
          <p:spPr bwMode="auto">
            <a:xfrm>
              <a:off x="4216" y="1824"/>
              <a:ext cx="3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 baseline="-25000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baseline="-250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7562" name="Text Box 27"/>
            <p:cNvSpPr txBox="1">
              <a:spLocks noChangeArrowheads="1"/>
            </p:cNvSpPr>
            <p:nvPr/>
          </p:nvSpPr>
          <p:spPr bwMode="auto">
            <a:xfrm>
              <a:off x="4744" y="1833"/>
              <a:ext cx="3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 baseline="-25000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baseline="-250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5105400" y="1189772"/>
            <a:ext cx="2501900" cy="1209675"/>
            <a:chOff x="3216" y="768"/>
            <a:chExt cx="1576" cy="762"/>
          </a:xfrm>
        </p:grpSpPr>
        <p:sp>
          <p:nvSpPr>
            <p:cNvPr id="107553" name="Line 29"/>
            <p:cNvSpPr>
              <a:spLocks noChangeShapeType="1"/>
            </p:cNvSpPr>
            <p:nvPr/>
          </p:nvSpPr>
          <p:spPr bwMode="auto">
            <a:xfrm>
              <a:off x="3736" y="1296"/>
              <a:ext cx="10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54" name="Line 30"/>
            <p:cNvSpPr>
              <a:spLocks noChangeShapeType="1"/>
            </p:cNvSpPr>
            <p:nvPr/>
          </p:nvSpPr>
          <p:spPr bwMode="auto">
            <a:xfrm flipH="1">
              <a:off x="3744" y="100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7555" name="Object 31"/>
            <p:cNvGraphicFramePr>
              <a:graphicFrameLocks noChangeAspect="1"/>
            </p:cNvGraphicFramePr>
            <p:nvPr/>
          </p:nvGraphicFramePr>
          <p:xfrm>
            <a:off x="3504" y="768"/>
            <a:ext cx="19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312" name="公式" r:id="rId7" imgW="165028" imgH="507780" progId="Equation.3">
                    <p:embed/>
                  </p:oleObj>
                </mc:Choice>
                <mc:Fallback>
                  <p:oleObj name="公式" r:id="rId7" imgW="165028" imgH="5077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768"/>
                          <a:ext cx="192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56" name="Object 32"/>
            <p:cNvGraphicFramePr>
              <a:graphicFrameLocks noChangeAspect="1"/>
            </p:cNvGraphicFramePr>
            <p:nvPr/>
          </p:nvGraphicFramePr>
          <p:xfrm>
            <a:off x="3216" y="1200"/>
            <a:ext cx="520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313" name="公式" r:id="rId9" imgW="634725" imgH="380835" progId="Equation.3">
                    <p:embed/>
                  </p:oleObj>
                </mc:Choice>
                <mc:Fallback>
                  <p:oleObj name="公式" r:id="rId9" imgW="634725" imgH="3808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200"/>
                          <a:ext cx="520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304800" y="1189772"/>
            <a:ext cx="4616450" cy="1679575"/>
            <a:chOff x="144" y="672"/>
            <a:chExt cx="2908" cy="1058"/>
          </a:xfrm>
        </p:grpSpPr>
        <p:sp>
          <p:nvSpPr>
            <p:cNvPr id="107537" name="Line 34"/>
            <p:cNvSpPr>
              <a:spLocks noChangeShapeType="1"/>
            </p:cNvSpPr>
            <p:nvPr/>
          </p:nvSpPr>
          <p:spPr bwMode="auto">
            <a:xfrm flipV="1">
              <a:off x="144" y="672"/>
              <a:ext cx="2880" cy="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38" name="Line 35"/>
            <p:cNvSpPr>
              <a:spLocks noChangeShapeType="1"/>
            </p:cNvSpPr>
            <p:nvPr/>
          </p:nvSpPr>
          <p:spPr bwMode="auto">
            <a:xfrm flipV="1">
              <a:off x="144" y="1056"/>
              <a:ext cx="2880" cy="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39" name="Line 36"/>
            <p:cNvSpPr>
              <a:spLocks noChangeShapeType="1"/>
            </p:cNvSpPr>
            <p:nvPr/>
          </p:nvSpPr>
          <p:spPr bwMode="auto">
            <a:xfrm flipV="1">
              <a:off x="144" y="1392"/>
              <a:ext cx="2880" cy="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40" name="Line 37"/>
            <p:cNvSpPr>
              <a:spLocks noChangeShapeType="1"/>
            </p:cNvSpPr>
            <p:nvPr/>
          </p:nvSpPr>
          <p:spPr bwMode="auto">
            <a:xfrm flipV="1">
              <a:off x="144" y="1728"/>
              <a:ext cx="2880" cy="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41" name="Line 38"/>
            <p:cNvSpPr>
              <a:spLocks noChangeShapeType="1"/>
            </p:cNvSpPr>
            <p:nvPr/>
          </p:nvSpPr>
          <p:spPr bwMode="auto">
            <a:xfrm>
              <a:off x="144" y="674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42" name="Text Box 39"/>
            <p:cNvSpPr txBox="1">
              <a:spLocks noChangeArrowheads="1"/>
            </p:cNvSpPr>
            <p:nvPr/>
          </p:nvSpPr>
          <p:spPr bwMode="auto">
            <a:xfrm>
              <a:off x="192" y="672"/>
              <a:ext cx="27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   </a:t>
              </a:r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          0         </a:t>
              </a:r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 baseline="-25000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  <a:r>
                <a:rPr lang="en-US" altLang="zh-CN" b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         </a:t>
              </a:r>
            </a:p>
          </p:txBody>
        </p:sp>
        <p:sp>
          <p:nvSpPr>
            <p:cNvPr id="107543" name="Text Box 40"/>
            <p:cNvSpPr txBox="1">
              <a:spLocks noChangeArrowheads="1"/>
            </p:cNvSpPr>
            <p:nvPr/>
          </p:nvSpPr>
          <p:spPr bwMode="auto">
            <a:xfrm>
              <a:off x="189" y="1056"/>
              <a:ext cx="28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楷体_GB2312" pitchFamily="49" charset="-122"/>
                  <a:cs typeface="Times New Roman" panose="02020603050405020304" pitchFamily="18" charset="0"/>
                </a:rPr>
                <a:t>                  </a:t>
              </a:r>
              <a:r>
                <a:rPr lang="en-US" altLang="zh-CN" b="1">
                  <a:cs typeface="Times New Roman" panose="02020603050405020304" pitchFamily="18" charset="0"/>
                </a:rPr>
                <a:t>0        1/3          0</a:t>
              </a:r>
              <a:endParaRPr lang="en-US" altLang="zh-CN" b="1"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7544" name="Object 41"/>
            <p:cNvGraphicFramePr>
              <a:graphicFrameLocks noChangeAspect="1"/>
            </p:cNvGraphicFramePr>
            <p:nvPr/>
          </p:nvGraphicFramePr>
          <p:xfrm>
            <a:off x="275" y="1107"/>
            <a:ext cx="549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314" name="Equation" r:id="rId11" imgW="457002" imgH="253890" progId="Equation.3">
                    <p:embed/>
                  </p:oleObj>
                </mc:Choice>
                <mc:Fallback>
                  <p:oleObj name="Equation" r:id="rId11" imgW="457002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" y="1107"/>
                          <a:ext cx="549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45" name="Object 42"/>
            <p:cNvGraphicFramePr>
              <a:graphicFrameLocks noChangeAspect="1"/>
            </p:cNvGraphicFramePr>
            <p:nvPr/>
          </p:nvGraphicFramePr>
          <p:xfrm>
            <a:off x="235" y="1441"/>
            <a:ext cx="451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315" name="公式" r:id="rId13" imgW="457002" imgH="266584" progId="Equation.3">
                    <p:embed/>
                  </p:oleObj>
                </mc:Choice>
                <mc:Fallback>
                  <p:oleObj name="公式" r:id="rId13" imgW="457002" imgH="26658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" y="1441"/>
                          <a:ext cx="451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46" name="Line 43"/>
            <p:cNvSpPr>
              <a:spLocks noChangeShapeType="1"/>
            </p:cNvSpPr>
            <p:nvPr/>
          </p:nvSpPr>
          <p:spPr bwMode="auto">
            <a:xfrm>
              <a:off x="960" y="674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47" name="Line 44"/>
            <p:cNvSpPr>
              <a:spLocks noChangeShapeType="1"/>
            </p:cNvSpPr>
            <p:nvPr/>
          </p:nvSpPr>
          <p:spPr bwMode="auto">
            <a:xfrm>
              <a:off x="1595" y="674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48" name="Line 45"/>
            <p:cNvSpPr>
              <a:spLocks noChangeShapeType="1"/>
            </p:cNvSpPr>
            <p:nvPr/>
          </p:nvSpPr>
          <p:spPr bwMode="auto">
            <a:xfrm>
              <a:off x="2411" y="674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49" name="Line 46"/>
            <p:cNvSpPr>
              <a:spLocks noChangeShapeType="1"/>
            </p:cNvSpPr>
            <p:nvPr/>
          </p:nvSpPr>
          <p:spPr bwMode="auto">
            <a:xfrm>
              <a:off x="3024" y="672"/>
              <a:ext cx="0" cy="105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7550" name="Object 47"/>
            <p:cNvGraphicFramePr>
              <a:graphicFrameLocks noChangeAspect="1"/>
            </p:cNvGraphicFramePr>
            <p:nvPr/>
          </p:nvGraphicFramePr>
          <p:xfrm>
            <a:off x="1872" y="1440"/>
            <a:ext cx="299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316" name="Equation" r:id="rId14" imgW="177492" imgH="177492" progId="Equation.3">
                    <p:embed/>
                  </p:oleObj>
                </mc:Choice>
                <mc:Fallback>
                  <p:oleObj name="Equation" r:id="rId14" imgW="177492" imgH="1774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440"/>
                          <a:ext cx="299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51" name="Object 48"/>
            <p:cNvGraphicFramePr>
              <a:graphicFrameLocks noChangeAspect="1"/>
            </p:cNvGraphicFramePr>
            <p:nvPr/>
          </p:nvGraphicFramePr>
          <p:xfrm>
            <a:off x="2496" y="1440"/>
            <a:ext cx="556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317" name="Equation" r:id="rId16" imgW="329914" imgH="177646" progId="Equation.3">
                    <p:embed/>
                  </p:oleObj>
                </mc:Choice>
                <mc:Fallback>
                  <p:oleObj name="Equation" r:id="rId16" imgW="3299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1440"/>
                          <a:ext cx="556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52" name="Object 49"/>
            <p:cNvGraphicFramePr>
              <a:graphicFrameLocks noChangeAspect="1"/>
            </p:cNvGraphicFramePr>
            <p:nvPr/>
          </p:nvGraphicFramePr>
          <p:xfrm>
            <a:off x="1120" y="1440"/>
            <a:ext cx="428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318" name="Equation" r:id="rId18" imgW="253670" imgH="177569" progId="Equation.3">
                    <p:embed/>
                  </p:oleObj>
                </mc:Choice>
                <mc:Fallback>
                  <p:oleObj name="Equation" r:id="rId18" imgW="253670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0" y="1440"/>
                          <a:ext cx="428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5334000" y="4085372"/>
            <a:ext cx="3276600" cy="1752600"/>
            <a:chOff x="3360" y="2592"/>
            <a:chExt cx="2064" cy="1104"/>
          </a:xfrm>
        </p:grpSpPr>
        <p:sp>
          <p:nvSpPr>
            <p:cNvPr id="107532" name="Text Box 84"/>
            <p:cNvSpPr txBox="1">
              <a:spLocks noChangeArrowheads="1"/>
            </p:cNvSpPr>
            <p:nvPr/>
          </p:nvSpPr>
          <p:spPr bwMode="auto">
            <a:xfrm>
              <a:off x="4302" y="3024"/>
              <a:ext cx="3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 baseline="-25000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  <a:endParaRPr lang="en-US" altLang="zh-CN" baseline="-250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7533" name="Line 85"/>
            <p:cNvSpPr>
              <a:spLocks noChangeShapeType="1"/>
            </p:cNvSpPr>
            <p:nvPr/>
          </p:nvSpPr>
          <p:spPr bwMode="auto">
            <a:xfrm>
              <a:off x="3736" y="3600"/>
              <a:ext cx="168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7534" name="Object 86"/>
            <p:cNvGraphicFramePr>
              <a:graphicFrameLocks noChangeAspect="1"/>
            </p:cNvGraphicFramePr>
            <p:nvPr/>
          </p:nvGraphicFramePr>
          <p:xfrm>
            <a:off x="3360" y="3504"/>
            <a:ext cx="37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319" name="Equation" r:id="rId20" imgW="329914" imgH="177646" progId="Equation.3">
                    <p:embed/>
                  </p:oleObj>
                </mc:Choice>
                <mc:Fallback>
                  <p:oleObj name="Equation" r:id="rId20" imgW="3299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504"/>
                          <a:ext cx="37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535" name="Object 87"/>
            <p:cNvGraphicFramePr>
              <a:graphicFrameLocks noChangeAspect="1"/>
            </p:cNvGraphicFramePr>
            <p:nvPr/>
          </p:nvGraphicFramePr>
          <p:xfrm>
            <a:off x="3456" y="2592"/>
            <a:ext cx="28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320" name="Equation" r:id="rId22" imgW="253670" imgH="177569" progId="Equation.3">
                    <p:embed/>
                  </p:oleObj>
                </mc:Choice>
                <mc:Fallback>
                  <p:oleObj name="Equation" r:id="rId22" imgW="253670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592"/>
                          <a:ext cx="28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36" name="Line 88"/>
            <p:cNvSpPr>
              <a:spLocks noChangeShapeType="1"/>
            </p:cNvSpPr>
            <p:nvPr/>
          </p:nvSpPr>
          <p:spPr bwMode="auto">
            <a:xfrm>
              <a:off x="3744" y="2640"/>
              <a:ext cx="168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4889" name="Text Box 89" descr="40%"/>
          <p:cNvSpPr txBox="1">
            <a:spLocks noChangeArrowheads="1"/>
          </p:cNvSpPr>
          <p:nvPr/>
        </p:nvSpPr>
        <p:spPr bwMode="auto">
          <a:xfrm>
            <a:off x="304800" y="5837972"/>
            <a:ext cx="5351145" cy="523220"/>
          </a:xfrm>
          <a:prstGeom prst="rect">
            <a:avLst/>
          </a:prstGeom>
          <a:pattFill prst="pct40">
            <a:fgClr>
              <a:srgbClr val="00FF00"/>
            </a:fgClr>
            <a:bgClr>
              <a:schemeClr val="bg1"/>
            </a:bgClr>
          </a:pattFill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solidFill>
                  <a:srgbClr val="FF3300"/>
                </a:solidFill>
                <a:cs typeface="Times New Roman" panose="02020603050405020304" pitchFamily="18" charset="0"/>
              </a:rPr>
              <a:t>RC</a:t>
            </a: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串并联电路具有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带通滤波特性</a:t>
            </a:r>
          </a:p>
        </p:txBody>
      </p:sp>
      <p:pic>
        <p:nvPicPr>
          <p:cNvPr id="107531" name="Picture 90" descr="图片59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051910"/>
            <a:ext cx="3062287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6211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4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9" grpId="0" animBg="1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ChangeArrowheads="1"/>
          </p:cNvSpPr>
          <p:nvPr/>
        </p:nvSpPr>
        <p:spPr bwMode="auto">
          <a:xfrm>
            <a:off x="381000" y="533400"/>
            <a:ext cx="3429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由频率特性可知</a:t>
            </a:r>
            <a:endParaRPr lang="zh-CN" altLang="en-US" sz="2800" b="1">
              <a:solidFill>
                <a:srgbClr val="0052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5827" name="Text Box 3"/>
          <p:cNvSpPr txBox="1">
            <a:spLocks noChangeArrowheads="1"/>
          </p:cNvSpPr>
          <p:nvPr/>
        </p:nvSpPr>
        <p:spPr bwMode="auto">
          <a:xfrm>
            <a:off x="304800" y="1177925"/>
            <a:ext cx="8382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    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在</a:t>
            </a:r>
            <a:r>
              <a:rPr lang="zh-CN" altLang="en-US" b="1" i="1">
                <a:solidFill>
                  <a:schemeClr val="tx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b="1" i="1">
                <a:solidFill>
                  <a:schemeClr val="tx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b="1" baseline="-25000">
                <a:solidFill>
                  <a:schemeClr val="tx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频率附近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, |</a:t>
            </a:r>
            <a:r>
              <a:rPr lang="en-US" altLang="zh-CN" b="1" i="1">
                <a:solidFill>
                  <a:schemeClr val="tx2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(j</a:t>
            </a:r>
            <a:r>
              <a:rPr lang="en-US" altLang="zh-CN" b="1" i="1">
                <a:solidFill>
                  <a:schemeClr val="tx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 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)| 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变化不大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,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接近等于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1/3; 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当</a:t>
            </a:r>
            <a:r>
              <a:rPr lang="zh-CN" altLang="en-US" b="1" i="1">
                <a:solidFill>
                  <a:schemeClr val="tx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偏离</a:t>
            </a:r>
            <a:r>
              <a:rPr lang="zh-CN" altLang="en-US" b="1" i="1">
                <a:solidFill>
                  <a:schemeClr val="tx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b="1" baseline="-25000">
                <a:solidFill>
                  <a:schemeClr val="tx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时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,|</a:t>
            </a:r>
            <a:r>
              <a:rPr lang="en-US" altLang="zh-CN" b="1" i="1">
                <a:solidFill>
                  <a:schemeClr val="tx2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(j</a:t>
            </a:r>
            <a:r>
              <a:rPr lang="en-US" altLang="zh-CN" b="1" i="1">
                <a:solidFill>
                  <a:schemeClr val="tx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 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)|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明显下降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,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信号衰减较大。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304800" y="2286000"/>
            <a:ext cx="8839200" cy="108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通频带：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当输出电压下降到输入电压的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70.7%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处，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(|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(j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)|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下降到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0.707/3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所对应的上下限频率之差即：</a:t>
            </a:r>
          </a:p>
        </p:txBody>
      </p:sp>
      <p:sp>
        <p:nvSpPr>
          <p:cNvPr id="205829" name="Rectangle 5"/>
          <p:cNvSpPr>
            <a:spLocks noChangeArrowheads="1"/>
          </p:cNvSpPr>
          <p:nvPr/>
        </p:nvSpPr>
        <p:spPr bwMode="auto">
          <a:xfrm>
            <a:off x="2667000" y="3505200"/>
            <a:ext cx="226857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△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</a:t>
            </a: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=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1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04800" y="4114800"/>
            <a:ext cx="8610600" cy="1782763"/>
            <a:chOff x="336" y="3024"/>
            <a:chExt cx="5424" cy="1123"/>
          </a:xfrm>
        </p:grpSpPr>
        <p:graphicFrame>
          <p:nvGraphicFramePr>
            <p:cNvPr id="108551" name="Object 7"/>
            <p:cNvGraphicFramePr>
              <a:graphicFrameLocks noChangeAspect="1"/>
            </p:cNvGraphicFramePr>
            <p:nvPr/>
          </p:nvGraphicFramePr>
          <p:xfrm>
            <a:off x="1104" y="3024"/>
            <a:ext cx="1440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74" name="公式" r:id="rId3" imgW="1016000" imgH="393700" progId="Equation.3">
                    <p:embed/>
                  </p:oleObj>
                </mc:Choice>
                <mc:Fallback>
                  <p:oleObj name="公式" r:id="rId3" imgW="10160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3024"/>
                          <a:ext cx="1440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832" name="Text Box 8"/>
            <p:cNvSpPr txBox="1">
              <a:spLocks noChangeArrowheads="1"/>
            </p:cNvSpPr>
            <p:nvPr/>
          </p:nvSpPr>
          <p:spPr bwMode="auto">
            <a:xfrm>
              <a:off x="336" y="3120"/>
              <a:ext cx="5424" cy="1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仅当                      时，  与    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同相，</a:t>
              </a:r>
              <a:r>
                <a:rPr lang="en-US" altLang="zh-CN" sz="2800" b="1" i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2800" b="1" baseline="-2500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zh-CN" sz="2800" b="1" i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2800" b="1" baseline="-2500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/3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为最大值，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对其它频率不会产生这样的结果。因此该电路具有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选频作用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。常用于正弦波振荡器。</a:t>
              </a:r>
            </a:p>
          </p:txBody>
        </p:sp>
        <p:graphicFrame>
          <p:nvGraphicFramePr>
            <p:cNvPr id="108553" name="Object 9"/>
            <p:cNvGraphicFramePr>
              <a:graphicFrameLocks noChangeAspect="1"/>
            </p:cNvGraphicFramePr>
            <p:nvPr/>
          </p:nvGraphicFramePr>
          <p:xfrm>
            <a:off x="2640" y="3168"/>
            <a:ext cx="24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75" name="公式" r:id="rId5" imgW="197913" imgH="220875" progId="Equation.3">
                    <p:embed/>
                  </p:oleObj>
                </mc:Choice>
                <mc:Fallback>
                  <p:oleObj name="公式" r:id="rId5" imgW="197913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3168"/>
                          <a:ext cx="244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554" name="Object 10"/>
            <p:cNvGraphicFramePr>
              <a:graphicFrameLocks noChangeAspect="1"/>
            </p:cNvGraphicFramePr>
            <p:nvPr/>
          </p:nvGraphicFramePr>
          <p:xfrm>
            <a:off x="3120" y="3168"/>
            <a:ext cx="24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76" name="公式" r:id="rId7" imgW="197913" imgH="220875" progId="Equation.3">
                    <p:embed/>
                  </p:oleObj>
                </mc:Choice>
                <mc:Fallback>
                  <p:oleObj name="公式" r:id="rId7" imgW="197913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3168"/>
                          <a:ext cx="244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64936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7" grpId="0" autoUpdateAnimBg="0"/>
      <p:bldP spid="205828" grpId="0" autoUpdateAnimBg="0"/>
      <p:bldP spid="205829" grpId="0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28888" y="678555"/>
            <a:ext cx="44196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2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4.7.2  </a:t>
            </a:r>
            <a:r>
              <a:rPr lang="zh-CN" altLang="en-US" sz="32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谐振电路</a:t>
            </a:r>
          </a:p>
        </p:txBody>
      </p:sp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471488" y="1669155"/>
            <a:ext cx="8493125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        </a:t>
            </a:r>
            <a:r>
              <a:rPr lang="zh-CN" altLang="en-US" b="1">
                <a:cs typeface="Times New Roman" panose="02020603050405020304" pitchFamily="18" charset="0"/>
              </a:rPr>
              <a:t>在同时含有</a:t>
            </a:r>
            <a:r>
              <a:rPr lang="en-US" altLang="zh-CN" b="1" i="1">
                <a:cs typeface="Times New Roman" panose="02020603050405020304" pitchFamily="18" charset="0"/>
              </a:rPr>
              <a:t>L </a:t>
            </a:r>
            <a:r>
              <a:rPr lang="zh-CN" altLang="en-US" b="1">
                <a:cs typeface="Times New Roman" panose="02020603050405020304" pitchFamily="18" charset="0"/>
              </a:rPr>
              <a:t>和</a:t>
            </a:r>
            <a:r>
              <a:rPr lang="en-US" altLang="zh-CN" b="1" i="1">
                <a:cs typeface="Times New Roman" panose="02020603050405020304" pitchFamily="18" charset="0"/>
              </a:rPr>
              <a:t>C </a:t>
            </a:r>
            <a:r>
              <a:rPr lang="zh-CN" altLang="en-US" b="1">
                <a:cs typeface="Times New Roman" panose="02020603050405020304" pitchFamily="18" charset="0"/>
              </a:rPr>
              <a:t>的交流电路中，如果总电压和总电流同相，称电路处于谐振状态。此时电路与电源之间不再有能量的交换，电路呈电阻性。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04888" y="3269354"/>
            <a:ext cx="5919787" cy="1079499"/>
            <a:chOff x="816" y="2272"/>
            <a:chExt cx="3729" cy="680"/>
          </a:xfrm>
        </p:grpSpPr>
        <p:sp>
          <p:nvSpPr>
            <p:cNvPr id="109575" name="AutoShape 5"/>
            <p:cNvSpPr>
              <a:spLocks/>
            </p:cNvSpPr>
            <p:nvPr/>
          </p:nvSpPr>
          <p:spPr bwMode="auto">
            <a:xfrm>
              <a:off x="816" y="2400"/>
              <a:ext cx="47" cy="435"/>
            </a:xfrm>
            <a:prstGeom prst="leftBrace">
              <a:avLst>
                <a:gd name="adj1" fmla="val 77128"/>
                <a:gd name="adj2" fmla="val 50000"/>
              </a:avLst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06854" name="Text Box 6"/>
            <p:cNvSpPr txBox="1">
              <a:spLocks noChangeArrowheads="1"/>
            </p:cNvSpPr>
            <p:nvPr/>
          </p:nvSpPr>
          <p:spPr bwMode="auto">
            <a:xfrm>
              <a:off x="894" y="2272"/>
              <a:ext cx="365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串联谐振：</a:t>
              </a:r>
              <a:r>
                <a:rPr lang="en-US" altLang="zh-CN" sz="2800" b="1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 </a:t>
              </a:r>
              <a:r>
                <a:rPr lang="zh-CN" altLang="en-US" sz="28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与 </a:t>
              </a:r>
              <a:r>
                <a:rPr lang="en-US" altLang="zh-CN" sz="2800" b="1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 </a:t>
              </a:r>
              <a:r>
                <a:rPr lang="zh-CN" altLang="en-US" sz="28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串联时 </a:t>
              </a:r>
              <a:r>
                <a:rPr lang="en-US" altLang="zh-CN" sz="2800" b="1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zh-CN" altLang="en-US" sz="2800" b="1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800" b="1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8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sz="28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同相</a:t>
              </a:r>
            </a:p>
          </p:txBody>
        </p:sp>
        <p:sp>
          <p:nvSpPr>
            <p:cNvPr id="206855" name="Text Box 7"/>
            <p:cNvSpPr txBox="1">
              <a:spLocks noChangeArrowheads="1"/>
            </p:cNvSpPr>
            <p:nvPr/>
          </p:nvSpPr>
          <p:spPr bwMode="auto">
            <a:xfrm>
              <a:off x="892" y="2622"/>
              <a:ext cx="365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并联谐振：</a:t>
              </a:r>
              <a:r>
                <a:rPr lang="en-US" altLang="zh-CN" sz="2800" b="1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 </a:t>
              </a:r>
              <a:r>
                <a:rPr lang="zh-CN" altLang="en-US" sz="28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与 </a:t>
              </a:r>
              <a:r>
                <a:rPr lang="en-US" altLang="zh-CN" sz="2800" b="1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 </a:t>
              </a:r>
              <a:r>
                <a:rPr lang="zh-CN" altLang="en-US" sz="28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并联时 </a:t>
              </a:r>
              <a:r>
                <a:rPr lang="en-US" altLang="zh-CN" sz="2800" b="1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zh-CN" altLang="en-US" sz="2800" b="1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800" b="1" i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8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sz="2800" b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同相</a:t>
              </a:r>
            </a:p>
          </p:txBody>
        </p:sp>
      </p:grpSp>
      <p:sp>
        <p:nvSpPr>
          <p:cNvPr id="206856" name="Text Box 8"/>
          <p:cNvSpPr txBox="1">
            <a:spLocks noChangeArrowheads="1"/>
          </p:cNvSpPr>
          <p:nvPr/>
        </p:nvSpPr>
        <p:spPr bwMode="auto">
          <a:xfrm>
            <a:off x="471488" y="4412355"/>
            <a:ext cx="8283575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        </a:t>
            </a:r>
            <a:r>
              <a:rPr lang="zh-CN" altLang="en-US" b="1">
                <a:cs typeface="Times New Roman" panose="02020603050405020304" pitchFamily="18" charset="0"/>
              </a:rPr>
              <a:t>研究谐振的目的</a:t>
            </a:r>
            <a:r>
              <a:rPr lang="en-US" altLang="zh-CN" b="1">
                <a:cs typeface="Times New Roman" panose="02020603050405020304" pitchFamily="18" charset="0"/>
              </a:rPr>
              <a:t>, </a:t>
            </a:r>
            <a:r>
              <a:rPr lang="zh-CN" altLang="en-US" b="1">
                <a:cs typeface="Times New Roman" panose="02020603050405020304" pitchFamily="18" charset="0"/>
              </a:rPr>
              <a:t>就是一方面在生产上充分利用谐振的特点 </a:t>
            </a:r>
            <a:r>
              <a:rPr lang="en-US" altLang="zh-CN" b="1">
                <a:cs typeface="Times New Roman" panose="02020603050405020304" pitchFamily="18" charset="0"/>
              </a:rPr>
              <a:t>(</a:t>
            </a:r>
            <a:r>
              <a:rPr lang="zh-CN" altLang="en-US" b="1">
                <a:cs typeface="Times New Roman" panose="02020603050405020304" pitchFamily="18" charset="0"/>
              </a:rPr>
              <a:t>如在无线电工程、电子测量技术等许多电路中应用</a:t>
            </a:r>
            <a:r>
              <a:rPr lang="en-US" altLang="zh-CN" b="1">
                <a:cs typeface="Times New Roman" panose="02020603050405020304" pitchFamily="18" charset="0"/>
              </a:rPr>
              <a:t>)</a:t>
            </a:r>
            <a:r>
              <a:rPr lang="zh-CN" altLang="en-US" b="1">
                <a:cs typeface="Times New Roman" panose="02020603050405020304" pitchFamily="18" charset="0"/>
              </a:rPr>
              <a:t>。另一方面又要预防它所产生的危害。</a:t>
            </a:r>
          </a:p>
        </p:txBody>
      </p: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384565" y="1211955"/>
            <a:ext cx="2348721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谐振的概念：</a:t>
            </a:r>
          </a:p>
        </p:txBody>
      </p:sp>
    </p:spTree>
    <p:extLst>
      <p:ext uri="{BB962C8B-B14F-4D97-AF65-F5344CB8AC3E}">
        <p14:creationId xmlns:p14="http://schemas.microsoft.com/office/powerpoint/2010/main" val="3312694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1" grpId="0" autoUpdateAnimBg="0"/>
      <p:bldP spid="206856" grpId="0" autoUpdateAnimBg="0"/>
      <p:bldP spid="206857" grpId="0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76600" y="1143000"/>
            <a:ext cx="4859338" cy="558800"/>
            <a:chOff x="2115" y="1152"/>
            <a:chExt cx="3061" cy="352"/>
          </a:xfrm>
        </p:grpSpPr>
        <p:graphicFrame>
          <p:nvGraphicFramePr>
            <p:cNvPr id="110612" name="Object 3"/>
            <p:cNvGraphicFramePr>
              <a:graphicFrameLocks noChangeAspect="1"/>
            </p:cNvGraphicFramePr>
            <p:nvPr/>
          </p:nvGraphicFramePr>
          <p:xfrm>
            <a:off x="4080" y="1152"/>
            <a:ext cx="559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38" name="公式" r:id="rId3" imgW="335221" imgH="220875" progId="Equation.3">
                    <p:embed/>
                  </p:oleObj>
                </mc:Choice>
                <mc:Fallback>
                  <p:oleObj name="公式" r:id="rId3" imgW="335221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152"/>
                          <a:ext cx="559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0613" name="Rectangle 4"/>
            <p:cNvSpPr>
              <a:spLocks noChangeArrowheads="1"/>
            </p:cNvSpPr>
            <p:nvPr/>
          </p:nvSpPr>
          <p:spPr bwMode="auto">
            <a:xfrm>
              <a:off x="4610" y="1152"/>
              <a:ext cx="566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b="1">
                  <a:cs typeface="Times New Roman" panose="02020603050405020304" pitchFamily="18" charset="0"/>
                </a:rPr>
                <a:t>同相</a:t>
              </a:r>
            </a:p>
          </p:txBody>
        </p:sp>
        <p:sp>
          <p:nvSpPr>
            <p:cNvPr id="110614" name="Text Box 5"/>
            <p:cNvSpPr txBox="1">
              <a:spLocks noChangeArrowheads="1"/>
            </p:cNvSpPr>
            <p:nvPr/>
          </p:nvSpPr>
          <p:spPr bwMode="auto">
            <a:xfrm>
              <a:off x="2115" y="1152"/>
              <a:ext cx="2084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b="1">
                  <a:cs typeface="Times New Roman" panose="02020603050405020304" pitchFamily="18" charset="0"/>
                </a:rPr>
                <a:t>   </a:t>
              </a:r>
              <a:r>
                <a:rPr lang="zh-CN" altLang="en-US" b="1">
                  <a:cs typeface="Times New Roman" panose="02020603050405020304" pitchFamily="18" charset="0"/>
                </a:rPr>
                <a:t>由定义，谐振时：</a:t>
              </a:r>
            </a:p>
          </p:txBody>
        </p:sp>
      </p:grp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3571875" y="3322638"/>
            <a:ext cx="2738438" cy="974725"/>
            <a:chOff x="2352" y="2093"/>
            <a:chExt cx="1725" cy="614"/>
          </a:xfrm>
        </p:grpSpPr>
        <p:sp>
          <p:nvSpPr>
            <p:cNvPr id="110610" name="Text Box 7"/>
            <p:cNvSpPr txBox="1">
              <a:spLocks noChangeArrowheads="1"/>
            </p:cNvSpPr>
            <p:nvPr/>
          </p:nvSpPr>
          <p:spPr bwMode="auto">
            <a:xfrm>
              <a:off x="2352" y="2241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或：</a:t>
              </a:r>
            </a:p>
          </p:txBody>
        </p:sp>
        <p:graphicFrame>
          <p:nvGraphicFramePr>
            <p:cNvPr id="110611" name="Object 8" descr="40%"/>
            <p:cNvGraphicFramePr>
              <a:graphicFrameLocks noChangeAspect="1"/>
            </p:cNvGraphicFramePr>
            <p:nvPr/>
          </p:nvGraphicFramePr>
          <p:xfrm>
            <a:off x="2935" y="2093"/>
            <a:ext cx="1142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39" name="Equation" r:id="rId5" imgW="693642" imgH="396345" progId="Equation.3">
                    <p:embed/>
                  </p:oleObj>
                </mc:Choice>
                <mc:Fallback>
                  <p:oleObj name="Equation" r:id="rId5" imgW="693642" imgH="39634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5" y="2093"/>
                          <a:ext cx="1142" cy="614"/>
                        </a:xfrm>
                        <a:prstGeom prst="rect">
                          <a:avLst/>
                        </a:prstGeom>
                        <a:pattFill prst="pct40">
                          <a:fgClr>
                            <a:srgbClr val="FFCC99"/>
                          </a:fgClr>
                          <a:bgClr>
                            <a:srgbClr val="FFFFFF"/>
                          </a:bgClr>
                        </a:patt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521075" y="1676400"/>
            <a:ext cx="4651375" cy="960438"/>
            <a:chOff x="2208" y="1401"/>
            <a:chExt cx="2930" cy="605"/>
          </a:xfrm>
        </p:grpSpPr>
        <p:graphicFrame>
          <p:nvGraphicFramePr>
            <p:cNvPr id="110608" name="Object 10"/>
            <p:cNvGraphicFramePr>
              <a:graphicFrameLocks noChangeAspect="1"/>
            </p:cNvGraphicFramePr>
            <p:nvPr/>
          </p:nvGraphicFramePr>
          <p:xfrm>
            <a:off x="2730" y="1401"/>
            <a:ext cx="2408" cy="6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40" name="公式" r:id="rId7" imgW="1531694" imgH="388778" progId="Equation.3">
                    <p:embed/>
                  </p:oleObj>
                </mc:Choice>
                <mc:Fallback>
                  <p:oleObj name="公式" r:id="rId7" imgW="1531694" imgH="38877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0" y="1401"/>
                          <a:ext cx="2408" cy="6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0609" name="Text Box 11"/>
            <p:cNvSpPr txBox="1">
              <a:spLocks noChangeArrowheads="1"/>
            </p:cNvSpPr>
            <p:nvPr/>
          </p:nvSpPr>
          <p:spPr bwMode="auto">
            <a:xfrm>
              <a:off x="2208" y="1556"/>
              <a:ext cx="4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即</a:t>
              </a:r>
            </a:p>
          </p:txBody>
        </p:sp>
      </p:grpSp>
      <p:sp>
        <p:nvSpPr>
          <p:cNvPr id="207884" name="Text Box 12" descr="40%"/>
          <p:cNvSpPr txBox="1">
            <a:spLocks noChangeArrowheads="1"/>
          </p:cNvSpPr>
          <p:nvPr/>
        </p:nvSpPr>
        <p:spPr bwMode="auto">
          <a:xfrm>
            <a:off x="3419475" y="2590800"/>
            <a:ext cx="2057400" cy="519113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谐振条件：</a:t>
            </a:r>
          </a:p>
        </p:txBody>
      </p:sp>
      <p:graphicFrame>
        <p:nvGraphicFramePr>
          <p:cNvPr id="207885" name="Object 13" descr="40%"/>
          <p:cNvGraphicFramePr>
            <a:graphicFrameLocks noChangeAspect="1"/>
          </p:cNvGraphicFramePr>
          <p:nvPr>
            <p:extLst/>
          </p:nvPr>
        </p:nvGraphicFramePr>
        <p:xfrm>
          <a:off x="5629275" y="2667000"/>
          <a:ext cx="181927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1" name="公式" r:id="rId9" imgW="596900" imgH="228600" progId="Equation.3">
                  <p:embed/>
                </p:oleObj>
              </mc:Choice>
              <mc:Fallback>
                <p:oleObj name="公式" r:id="rId9" imgW="596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2667000"/>
                        <a:ext cx="181927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00FF00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6" name="AutoShape 14" descr="40%"/>
          <p:cNvSpPr>
            <a:spLocks noChangeArrowheads="1"/>
          </p:cNvSpPr>
          <p:nvPr/>
        </p:nvSpPr>
        <p:spPr bwMode="auto">
          <a:xfrm>
            <a:off x="6443663" y="3471863"/>
            <a:ext cx="2546428" cy="533400"/>
          </a:xfrm>
          <a:prstGeom prst="wedgeRoundRectCallout">
            <a:avLst>
              <a:gd name="adj1" fmla="val -69833"/>
              <a:gd name="adj2" fmla="val 77977"/>
              <a:gd name="adj3" fmla="val 16667"/>
            </a:avLst>
          </a:prstGeom>
          <a:pattFill prst="pct40">
            <a:fgClr>
              <a:srgbClr val="FFCCCC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谐振时的角频率</a:t>
            </a:r>
          </a:p>
        </p:txBody>
      </p:sp>
      <p:sp>
        <p:nvSpPr>
          <p:cNvPr id="110600" name="Text Box 15"/>
          <p:cNvSpPr txBox="1">
            <a:spLocks noChangeArrowheads="1"/>
          </p:cNvSpPr>
          <p:nvPr/>
        </p:nvSpPr>
        <p:spPr bwMode="auto">
          <a:xfrm>
            <a:off x="762000" y="1158875"/>
            <a:ext cx="23272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b="1">
                <a:solidFill>
                  <a:srgbClr val="000066"/>
                </a:solidFill>
                <a:cs typeface="Times New Roman" panose="02020603050405020304" pitchFamily="18" charset="0"/>
              </a:rPr>
              <a:t>串联谐振电路</a:t>
            </a:r>
            <a:endParaRPr lang="zh-CN" altLang="en-US" b="1" u="sng">
              <a:solidFill>
                <a:srgbClr val="000066"/>
              </a:solidFill>
              <a:cs typeface="Times New Roman" panose="02020603050405020304" pitchFamily="18" charset="0"/>
            </a:endParaRPr>
          </a:p>
        </p:txBody>
      </p:sp>
      <p:sp>
        <p:nvSpPr>
          <p:cNvPr id="207888" name="Line 16"/>
          <p:cNvSpPr>
            <a:spLocks noChangeShapeType="1"/>
          </p:cNvSpPr>
          <p:nvPr/>
        </p:nvSpPr>
        <p:spPr bwMode="auto">
          <a:xfrm>
            <a:off x="3276600" y="549275"/>
            <a:ext cx="0" cy="5803900"/>
          </a:xfrm>
          <a:prstGeom prst="line">
            <a:avLst/>
          </a:prstGeom>
          <a:noFill/>
          <a:ln w="28575">
            <a:solidFill>
              <a:srgbClr val="00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bIns="0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889" name="Rectangle 17"/>
          <p:cNvSpPr>
            <a:spLocks noChangeArrowheads="1"/>
          </p:cNvSpPr>
          <p:nvPr/>
        </p:nvSpPr>
        <p:spPr bwMode="auto">
          <a:xfrm>
            <a:off x="3533775" y="533400"/>
            <a:ext cx="21371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谐振条件</a:t>
            </a:r>
          </a:p>
        </p:txBody>
      </p:sp>
      <p:sp>
        <p:nvSpPr>
          <p:cNvPr id="207890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49275"/>
            <a:ext cx="30480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串联谐振</a:t>
            </a:r>
          </a:p>
        </p:txBody>
      </p:sp>
      <p:sp>
        <p:nvSpPr>
          <p:cNvPr id="207924" name="Rectangle 52"/>
          <p:cNvSpPr>
            <a:spLocks noChangeArrowheads="1"/>
          </p:cNvSpPr>
          <p:nvPr/>
        </p:nvSpPr>
        <p:spPr bwMode="auto">
          <a:xfrm>
            <a:off x="3544888" y="4508500"/>
            <a:ext cx="22268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谐振频率 </a:t>
            </a:r>
          </a:p>
        </p:txBody>
      </p:sp>
      <p:sp>
        <p:nvSpPr>
          <p:cNvPr id="207926" name="Text Box 54"/>
          <p:cNvSpPr txBox="1">
            <a:spLocks noChangeArrowheads="1"/>
          </p:cNvSpPr>
          <p:nvPr/>
        </p:nvSpPr>
        <p:spPr bwMode="auto">
          <a:xfrm>
            <a:off x="3492500" y="5168900"/>
            <a:ext cx="2684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根据谐振条件：</a:t>
            </a:r>
          </a:p>
        </p:txBody>
      </p:sp>
      <p:graphicFrame>
        <p:nvGraphicFramePr>
          <p:cNvPr id="207927" name="Object 55" descr="40%"/>
          <p:cNvGraphicFramePr>
            <a:graphicFrameLocks noChangeAspect="1"/>
          </p:cNvGraphicFramePr>
          <p:nvPr>
            <p:extLst/>
          </p:nvPr>
        </p:nvGraphicFramePr>
        <p:xfrm>
          <a:off x="6083300" y="4956175"/>
          <a:ext cx="1789113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2" name="Equation" r:id="rId11" imgW="739096" imgH="396345" progId="Equation.3">
                  <p:embed/>
                </p:oleObj>
              </mc:Choice>
              <mc:Fallback>
                <p:oleObj name="Equation" r:id="rId11" imgW="739096" imgH="39634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4956175"/>
                        <a:ext cx="1789113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FFCC99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0607" name="Picture 58" descr="图片3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1844675"/>
            <a:ext cx="1914525" cy="334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689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7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7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7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07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7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84" grpId="0" animBg="1" autoUpdateAnimBg="0"/>
      <p:bldP spid="207886" grpId="0" animBg="1" autoUpdateAnimBg="0"/>
      <p:bldP spid="207888" grpId="0" animBg="1"/>
      <p:bldP spid="207889" grpId="0" autoUpdateAnimBg="0"/>
      <p:bldP spid="207924" grpId="0" autoUpdateAnimBg="0"/>
      <p:bldP spid="207926" grpId="0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898" name="Object 2" descr="40%"/>
          <p:cNvGraphicFramePr>
            <a:graphicFrameLocks noChangeAspect="1"/>
          </p:cNvGraphicFramePr>
          <p:nvPr>
            <p:extLst/>
          </p:nvPr>
        </p:nvGraphicFramePr>
        <p:xfrm>
          <a:off x="1295400" y="1905000"/>
          <a:ext cx="1782763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2" name="公式" r:id="rId3" imgW="716369" imgH="426615" progId="Equation.3">
                  <p:embed/>
                </p:oleObj>
              </mc:Choice>
              <mc:Fallback>
                <p:oleObj name="公式" r:id="rId3" imgW="716369" imgH="4266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905000"/>
                        <a:ext cx="1782763" cy="1060450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FF66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3399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899" name="Object 3" descr="40%"/>
          <p:cNvGraphicFramePr>
            <a:graphicFrameLocks noChangeAspect="1"/>
          </p:cNvGraphicFramePr>
          <p:nvPr>
            <p:extLst/>
          </p:nvPr>
        </p:nvGraphicFramePr>
        <p:xfrm>
          <a:off x="4419600" y="1905000"/>
          <a:ext cx="212090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3" name="公式" r:id="rId5" imgW="883979" imgH="426615" progId="Equation.3">
                  <p:embed/>
                </p:oleObj>
              </mc:Choice>
              <mc:Fallback>
                <p:oleObj name="公式" r:id="rId5" imgW="883979" imgH="4266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905000"/>
                        <a:ext cx="2120900" cy="1071563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FF66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3399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00" name="Text Box 4"/>
          <p:cNvSpPr txBox="1">
            <a:spLocks noChangeArrowheads="1"/>
          </p:cNvSpPr>
          <p:nvPr/>
        </p:nvSpPr>
        <p:spPr bwMode="auto">
          <a:xfrm>
            <a:off x="3505200" y="2133600"/>
            <a:ext cx="541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3399"/>
                </a:solidFill>
                <a:cs typeface="Times New Roman" panose="02020603050405020304" pitchFamily="18" charset="0"/>
              </a:rPr>
              <a:t>或</a:t>
            </a:r>
            <a:endParaRPr lang="zh-CN" altLang="en-US" b="1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609600" y="3124200"/>
            <a:ext cx="3756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电路发生谐振的方法：</a:t>
            </a:r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609600" y="3657600"/>
            <a:ext cx="691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cs typeface="Times New Roman" panose="02020603050405020304" pitchFamily="18" charset="0"/>
              </a:rPr>
              <a:t>(1)</a:t>
            </a:r>
            <a:r>
              <a:rPr lang="zh-CN" altLang="en-US" b="1">
                <a:cs typeface="Times New Roman" panose="02020603050405020304" pitchFamily="18" charset="0"/>
              </a:rPr>
              <a:t>电源频率 </a:t>
            </a:r>
            <a:r>
              <a:rPr lang="en-US" altLang="zh-CN" b="1" i="1">
                <a:solidFill>
                  <a:srgbClr val="FF3300"/>
                </a:solidFill>
                <a:cs typeface="Times New Roman" panose="02020603050405020304" pitchFamily="18" charset="0"/>
              </a:rPr>
              <a:t>f</a:t>
            </a:r>
            <a:r>
              <a:rPr lang="en-US" altLang="zh-CN" b="1">
                <a:solidFill>
                  <a:srgbClr val="FF33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一定</a:t>
            </a: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调</a:t>
            </a:r>
            <a:r>
              <a:rPr lang="zh-CN" altLang="en-US" b="1">
                <a:cs typeface="Times New Roman" panose="02020603050405020304" pitchFamily="18" charset="0"/>
              </a:rPr>
              <a:t>参数</a:t>
            </a:r>
            <a:r>
              <a:rPr lang="en-US" altLang="zh-CN" b="1" i="1">
                <a:solidFill>
                  <a:srgbClr val="FF3300"/>
                </a:solidFill>
                <a:cs typeface="Times New Roman" panose="02020603050405020304" pitchFamily="18" charset="0"/>
              </a:rPr>
              <a:t>L</a:t>
            </a: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 i="1">
                <a:solidFill>
                  <a:srgbClr val="FF3300"/>
                </a:solidFill>
                <a:cs typeface="Times New Roman" panose="02020603050405020304" pitchFamily="18" charset="0"/>
              </a:rPr>
              <a:t>C </a:t>
            </a: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使  </a:t>
            </a:r>
            <a:r>
              <a:rPr lang="en-US" altLang="zh-CN" b="1" i="1">
                <a:solidFill>
                  <a:srgbClr val="FF3300"/>
                </a:solidFill>
                <a:cs typeface="Times New Roman" panose="02020603050405020304" pitchFamily="18" charset="0"/>
              </a:rPr>
              <a:t>f</a:t>
            </a:r>
            <a:r>
              <a:rPr lang="en-US" altLang="zh-CN" b="1" baseline="-25000">
                <a:solidFill>
                  <a:srgbClr val="FF3300"/>
                </a:solidFill>
                <a:cs typeface="Times New Roman" panose="02020603050405020304" pitchFamily="18" charset="0"/>
              </a:rPr>
              <a:t>o</a:t>
            </a:r>
            <a:r>
              <a:rPr lang="en-US" altLang="zh-CN" b="1" i="1">
                <a:solidFill>
                  <a:srgbClr val="FF3300"/>
                </a:solidFill>
                <a:cs typeface="Times New Roman" panose="02020603050405020304" pitchFamily="18" charset="0"/>
              </a:rPr>
              <a:t>= f</a:t>
            </a: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208903" name="Rectangle 7"/>
          <p:cNvSpPr>
            <a:spLocks noChangeArrowheads="1"/>
          </p:cNvSpPr>
          <p:nvPr/>
        </p:nvSpPr>
        <p:spPr bwMode="auto">
          <a:xfrm>
            <a:off x="584200" y="482600"/>
            <a:ext cx="22268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谐振频率 </a:t>
            </a:r>
          </a:p>
        </p:txBody>
      </p:sp>
      <p:sp>
        <p:nvSpPr>
          <p:cNvPr id="208904" name="Text Box 8"/>
          <p:cNvSpPr txBox="1">
            <a:spLocks noChangeArrowheads="1"/>
          </p:cNvSpPr>
          <p:nvPr/>
        </p:nvSpPr>
        <p:spPr bwMode="auto">
          <a:xfrm>
            <a:off x="584200" y="4191000"/>
            <a:ext cx="855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cs typeface="Times New Roman" panose="02020603050405020304" pitchFamily="18" charset="0"/>
              </a:rPr>
              <a:t>(2)</a:t>
            </a:r>
            <a:r>
              <a:rPr lang="zh-CN" altLang="en-US" b="1">
                <a:cs typeface="Times New Roman" panose="02020603050405020304" pitchFamily="18" charset="0"/>
              </a:rPr>
              <a:t>电路参数</a:t>
            </a:r>
            <a:r>
              <a:rPr lang="en-US" altLang="zh-CN" b="1" i="1">
                <a:solidFill>
                  <a:srgbClr val="FF3300"/>
                </a:solidFill>
                <a:cs typeface="Times New Roman" panose="02020603050405020304" pitchFamily="18" charset="0"/>
              </a:rPr>
              <a:t>LC</a:t>
            </a:r>
            <a:r>
              <a:rPr lang="en-US" altLang="zh-CN" b="1">
                <a:solidFill>
                  <a:srgbClr val="FF33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一定</a:t>
            </a: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调</a:t>
            </a:r>
            <a:r>
              <a:rPr lang="zh-CN" altLang="en-US" b="1">
                <a:cs typeface="Times New Roman" panose="02020603050405020304" pitchFamily="18" charset="0"/>
              </a:rPr>
              <a:t>电源频率 </a:t>
            </a:r>
            <a:r>
              <a:rPr lang="en-US" altLang="zh-CN" b="1" i="1">
                <a:solidFill>
                  <a:srgbClr val="FF3300"/>
                </a:solidFill>
                <a:cs typeface="Times New Roman" panose="02020603050405020304" pitchFamily="18" charset="0"/>
              </a:rPr>
              <a:t>f</a:t>
            </a: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，使 </a:t>
            </a:r>
            <a:r>
              <a:rPr lang="en-US" altLang="zh-CN" b="1" i="1">
                <a:solidFill>
                  <a:srgbClr val="FF3300"/>
                </a:solidFill>
                <a:cs typeface="Times New Roman" panose="02020603050405020304" pitchFamily="18" charset="0"/>
              </a:rPr>
              <a:t>f = f</a:t>
            </a:r>
            <a:r>
              <a:rPr lang="en-US" altLang="zh-CN" b="1" baseline="-25000">
                <a:solidFill>
                  <a:srgbClr val="FF3300"/>
                </a:solidFill>
                <a:cs typeface="Times New Roman" panose="02020603050405020304" pitchFamily="18" charset="0"/>
              </a:rPr>
              <a:t>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914400" y="762000"/>
            <a:ext cx="3176588" cy="1092200"/>
            <a:chOff x="576" y="480"/>
            <a:chExt cx="2001" cy="688"/>
          </a:xfrm>
        </p:grpSpPr>
        <p:sp>
          <p:nvSpPr>
            <p:cNvPr id="111632" name="Text Box 10"/>
            <p:cNvSpPr txBox="1">
              <a:spLocks noChangeArrowheads="1"/>
            </p:cNvSpPr>
            <p:nvPr/>
          </p:nvSpPr>
          <p:spPr bwMode="auto">
            <a:xfrm>
              <a:off x="576" y="624"/>
              <a:ext cx="6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cs typeface="Times New Roman" panose="02020603050405020304" pitchFamily="18" charset="0"/>
                </a:rPr>
                <a:t> </a:t>
              </a:r>
              <a:r>
                <a:rPr lang="zh-CN" altLang="en-US" b="1">
                  <a:cs typeface="Times New Roman" panose="02020603050405020304" pitchFamily="18" charset="0"/>
                </a:rPr>
                <a:t>或：</a:t>
              </a:r>
            </a:p>
          </p:txBody>
        </p:sp>
        <p:graphicFrame>
          <p:nvGraphicFramePr>
            <p:cNvPr id="111633" name="Object 11" descr="40%"/>
            <p:cNvGraphicFramePr>
              <a:graphicFrameLocks noChangeAspect="1"/>
            </p:cNvGraphicFramePr>
            <p:nvPr/>
          </p:nvGraphicFramePr>
          <p:xfrm>
            <a:off x="1207" y="480"/>
            <a:ext cx="1370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44" name="Equation" r:id="rId7" imgW="1158122" imgH="426615" progId="Equation.3">
                    <p:embed/>
                  </p:oleObj>
                </mc:Choice>
                <mc:Fallback>
                  <p:oleObj name="Equation" r:id="rId7" imgW="1158122" imgH="4266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7" y="480"/>
                          <a:ext cx="1370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99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890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648200"/>
            <a:ext cx="35052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谐振特怔</a:t>
            </a:r>
          </a:p>
        </p:txBody>
      </p:sp>
      <p:graphicFrame>
        <p:nvGraphicFramePr>
          <p:cNvPr id="208909" name="Object 13"/>
          <p:cNvGraphicFramePr>
            <a:graphicFrameLocks noChangeAspect="1"/>
          </p:cNvGraphicFramePr>
          <p:nvPr>
            <p:extLst/>
          </p:nvPr>
        </p:nvGraphicFramePr>
        <p:xfrm>
          <a:off x="1066800" y="5562600"/>
          <a:ext cx="45720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5" name="公式" r:id="rId9" imgW="1790700" imgH="292100" progId="Equation.3">
                  <p:embed/>
                </p:oleObj>
              </mc:Choice>
              <mc:Fallback>
                <p:oleObj name="公式" r:id="rId9" imgW="1790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562600"/>
                        <a:ext cx="4572000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85800" y="5181600"/>
            <a:ext cx="2143125" cy="530225"/>
            <a:chOff x="2064" y="570"/>
            <a:chExt cx="1350" cy="334"/>
          </a:xfrm>
        </p:grpSpPr>
        <p:sp>
          <p:nvSpPr>
            <p:cNvPr id="208911" name="Text Box 15"/>
            <p:cNvSpPr txBox="1">
              <a:spLocks noChangeArrowheads="1"/>
            </p:cNvSpPr>
            <p:nvPr/>
          </p:nvSpPr>
          <p:spPr bwMode="auto">
            <a:xfrm>
              <a:off x="2064" y="577"/>
              <a:ext cx="30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</a:p>
          </p:txBody>
        </p:sp>
        <p:sp>
          <p:nvSpPr>
            <p:cNvPr id="208912" name="Text Box 16"/>
            <p:cNvSpPr txBox="1">
              <a:spLocks noChangeArrowheads="1"/>
            </p:cNvSpPr>
            <p:nvPr/>
          </p:nvSpPr>
          <p:spPr bwMode="auto">
            <a:xfrm>
              <a:off x="2342" y="570"/>
              <a:ext cx="107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zh-CN" sz="28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阻抗最小</a:t>
              </a:r>
            </a:p>
          </p:txBody>
        </p:sp>
      </p:grpSp>
      <p:sp>
        <p:nvSpPr>
          <p:cNvPr id="208913" name="Rectangle 17"/>
          <p:cNvSpPr>
            <a:spLocks noChangeArrowheads="1"/>
          </p:cNvSpPr>
          <p:nvPr/>
        </p:nvSpPr>
        <p:spPr bwMode="auto">
          <a:xfrm>
            <a:off x="4495800" y="990600"/>
            <a:ext cx="3041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可得</a:t>
            </a: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谐振频率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</a:p>
        </p:txBody>
      </p:sp>
    </p:spTree>
    <p:extLst>
      <p:ext uri="{BB962C8B-B14F-4D97-AF65-F5344CB8AC3E}">
        <p14:creationId xmlns:p14="http://schemas.microsoft.com/office/powerpoint/2010/main" val="3913230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8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8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utoUpdateAnimBg="0"/>
      <p:bldP spid="208901" grpId="0" autoUpdateAnimBg="0"/>
      <p:bldP spid="208902" grpId="0" autoUpdateAnimBg="0"/>
      <p:bldP spid="208904" grpId="0" autoUpdateAnimBg="0"/>
      <p:bldP spid="208908" grpId="0" animBg="1" autoUpdateAnimBg="0"/>
      <p:bldP spid="208913" grpId="0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ChangeArrowheads="1"/>
          </p:cNvSpPr>
          <p:nvPr/>
        </p:nvSpPr>
        <p:spPr bwMode="auto">
          <a:xfrm>
            <a:off x="3487093" y="873690"/>
            <a:ext cx="3429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endParaRPr lang="en-US" sz="2800" b="1" u="sng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591493" y="1178490"/>
            <a:ext cx="3487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cs typeface="Times New Roman" panose="02020603050405020304" pitchFamily="18" charset="0"/>
              </a:rPr>
              <a:t>当电源电压一定时： </a:t>
            </a:r>
          </a:p>
        </p:txBody>
      </p:sp>
      <p:graphicFrame>
        <p:nvGraphicFramePr>
          <p:cNvPr id="209924" name="Object 4"/>
          <p:cNvGraphicFramePr>
            <a:graphicFrameLocks noChangeAspect="1"/>
          </p:cNvGraphicFramePr>
          <p:nvPr>
            <p:extLst/>
          </p:nvPr>
        </p:nvGraphicFramePr>
        <p:xfrm>
          <a:off x="3791893" y="949890"/>
          <a:ext cx="18716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6" name="公式" r:id="rId3" imgW="716369" imgH="396345" progId="Equation.3">
                  <p:embed/>
                </p:oleObj>
              </mc:Choice>
              <mc:Fallback>
                <p:oleObj name="公式" r:id="rId3" imgW="716369" imgH="39634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1893" y="949890"/>
                        <a:ext cx="1871663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25" name="Text Box 5"/>
          <p:cNvSpPr txBox="1">
            <a:spLocks noChangeArrowheads="1"/>
          </p:cNvSpPr>
          <p:nvPr/>
        </p:nvSpPr>
        <p:spPr bwMode="auto">
          <a:xfrm>
            <a:off x="591493" y="645090"/>
            <a:ext cx="20168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电流最大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15293" y="2778690"/>
            <a:ext cx="8229600" cy="1117600"/>
            <a:chOff x="240" y="1584"/>
            <a:chExt cx="5184" cy="704"/>
          </a:xfrm>
        </p:grpSpPr>
        <p:sp>
          <p:nvSpPr>
            <p:cNvPr id="112659" name="Text Box 7"/>
            <p:cNvSpPr txBox="1">
              <a:spLocks noChangeArrowheads="1"/>
            </p:cNvSpPr>
            <p:nvPr/>
          </p:nvSpPr>
          <p:spPr bwMode="auto">
            <a:xfrm>
              <a:off x="240" y="1584"/>
              <a:ext cx="5184" cy="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电路呈电阻性，能量全部被电阻消耗，   和     相互补偿。即电源与电路之间不发生能量互换。</a:t>
              </a:r>
            </a:p>
          </p:txBody>
        </p:sp>
        <p:graphicFrame>
          <p:nvGraphicFramePr>
            <p:cNvPr id="112660" name="Object 8"/>
            <p:cNvGraphicFramePr>
              <a:graphicFrameLocks noChangeAspect="1"/>
            </p:cNvGraphicFramePr>
            <p:nvPr/>
          </p:nvGraphicFramePr>
          <p:xfrm>
            <a:off x="3984" y="1632"/>
            <a:ext cx="31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27" name="公式" r:id="rId5" imgW="205962" imgH="205740" progId="Equation.3">
                    <p:embed/>
                  </p:oleObj>
                </mc:Choice>
                <mc:Fallback>
                  <p:oleObj name="公式" r:id="rId5" imgW="205962" imgH="2057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632"/>
                          <a:ext cx="31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61" name="Object 9"/>
            <p:cNvGraphicFramePr>
              <a:graphicFrameLocks noChangeAspect="1"/>
            </p:cNvGraphicFramePr>
            <p:nvPr/>
          </p:nvGraphicFramePr>
          <p:xfrm>
            <a:off x="4512" y="1632"/>
            <a:ext cx="28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28" name="公式" r:id="rId7" imgW="205962" imgH="220875" progId="Equation.3">
                    <p:embed/>
                  </p:oleObj>
                </mc:Choice>
                <mc:Fallback>
                  <p:oleObj name="公式" r:id="rId7" imgW="205962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632"/>
                          <a:ext cx="289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85143" y="1802378"/>
            <a:ext cx="2433638" cy="563562"/>
            <a:chOff x="284" y="969"/>
            <a:chExt cx="1533" cy="355"/>
          </a:xfrm>
        </p:grpSpPr>
        <p:sp>
          <p:nvSpPr>
            <p:cNvPr id="209931" name="Text Box 11"/>
            <p:cNvSpPr txBox="1">
              <a:spLocks noChangeArrowheads="1"/>
            </p:cNvSpPr>
            <p:nvPr/>
          </p:nvSpPr>
          <p:spPr bwMode="auto">
            <a:xfrm>
              <a:off x="284" y="969"/>
              <a:ext cx="388" cy="3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3) </a:t>
              </a:r>
              <a:endPara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932" name="Rectangle 12"/>
            <p:cNvSpPr>
              <a:spLocks noChangeArrowheads="1"/>
            </p:cNvSpPr>
            <p:nvPr/>
          </p:nvSpPr>
          <p:spPr bwMode="auto">
            <a:xfrm>
              <a:off x="1246" y="989"/>
              <a:ext cx="571" cy="3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同相</a:t>
              </a:r>
            </a:p>
          </p:txBody>
        </p:sp>
        <p:graphicFrame>
          <p:nvGraphicFramePr>
            <p:cNvPr id="112658" name="Object 13"/>
            <p:cNvGraphicFramePr>
              <a:graphicFrameLocks noChangeAspect="1"/>
            </p:cNvGraphicFramePr>
            <p:nvPr/>
          </p:nvGraphicFramePr>
          <p:xfrm>
            <a:off x="624" y="989"/>
            <a:ext cx="632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29" name="公式" r:id="rId9" imgW="373572" imgH="198173" progId="Equation.3">
                    <p:embed/>
                  </p:oleObj>
                </mc:Choice>
                <mc:Fallback>
                  <p:oleObj name="公式" r:id="rId9" imgW="373572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89"/>
                          <a:ext cx="632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9934" name="Object 14"/>
          <p:cNvGraphicFramePr>
            <a:graphicFrameLocks noChangeAspect="1"/>
          </p:cNvGraphicFramePr>
          <p:nvPr>
            <p:extLst/>
          </p:nvPr>
        </p:nvGraphicFramePr>
        <p:xfrm>
          <a:off x="3029893" y="1940490"/>
          <a:ext cx="38227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0" name="公式" r:id="rId11" imgW="1531694" imgH="388778" progId="Equation.3">
                  <p:embed/>
                </p:oleObj>
              </mc:Choice>
              <mc:Fallback>
                <p:oleObj name="公式" r:id="rId11" imgW="1531694" imgH="3887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893" y="1940490"/>
                        <a:ext cx="382270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667693" y="4012178"/>
            <a:ext cx="274320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4)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电压关系</a:t>
            </a:r>
            <a:endParaRPr lang="zh-CN" altLang="en-US" sz="2800" b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591493" y="4455090"/>
            <a:ext cx="4933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cs typeface="Times New Roman" panose="02020603050405020304" pitchFamily="18" charset="0"/>
              </a:rPr>
              <a:t>电阻电压：</a:t>
            </a:r>
            <a:r>
              <a:rPr lang="en-US" altLang="zh-CN" b="1" i="1">
                <a:solidFill>
                  <a:srgbClr val="0052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b="1" i="1" baseline="-25000">
                <a:solidFill>
                  <a:srgbClr val="005200"/>
                </a:solidFill>
                <a:cs typeface="Times New Roman" panose="02020603050405020304" pitchFamily="18" charset="0"/>
              </a:rPr>
              <a:t>R </a:t>
            </a:r>
            <a:r>
              <a:rPr lang="en-US" altLang="zh-CN" b="1">
                <a:solidFill>
                  <a:srgbClr val="005200"/>
                </a:solidFill>
                <a:cs typeface="Times New Roman" panose="02020603050405020304" pitchFamily="18" charset="0"/>
              </a:rPr>
              <a:t>= </a:t>
            </a:r>
            <a:r>
              <a:rPr lang="en-US" altLang="zh-CN" b="1" i="1">
                <a:solidFill>
                  <a:srgbClr val="005200"/>
                </a:solidFill>
                <a:cs typeface="Times New Roman" panose="02020603050405020304" pitchFamily="18" charset="0"/>
              </a:rPr>
              <a:t>I</a:t>
            </a:r>
            <a:r>
              <a:rPr lang="en-US" altLang="zh-CN" b="1" baseline="-25000">
                <a:solidFill>
                  <a:srgbClr val="005200"/>
                </a:solidFill>
                <a:cs typeface="Times New Roman" panose="02020603050405020304" pitchFamily="18" charset="0"/>
              </a:rPr>
              <a:t>o</a:t>
            </a:r>
            <a:r>
              <a:rPr lang="en-US" altLang="zh-CN" b="1" i="1">
                <a:solidFill>
                  <a:srgbClr val="005200"/>
                </a:solidFill>
                <a:cs typeface="Times New Roman" panose="02020603050405020304" pitchFamily="18" charset="0"/>
              </a:rPr>
              <a:t> R</a:t>
            </a:r>
            <a:r>
              <a:rPr lang="en-US" altLang="zh-CN" b="1">
                <a:solidFill>
                  <a:srgbClr val="005200"/>
                </a:solidFill>
                <a:cs typeface="Times New Roman" panose="02020603050405020304" pitchFamily="18" charset="0"/>
              </a:rPr>
              <a:t> = </a:t>
            </a:r>
            <a:r>
              <a:rPr lang="en-US" altLang="zh-CN" b="1" i="1">
                <a:solidFill>
                  <a:srgbClr val="005200"/>
                </a:solidFill>
                <a:cs typeface="Times New Roman" panose="02020603050405020304" pitchFamily="18" charset="0"/>
              </a:rPr>
              <a:t>U</a:t>
            </a:r>
            <a:endParaRPr lang="en-US" altLang="zh-CN" b="1">
              <a:solidFill>
                <a:srgbClr val="005200"/>
              </a:solidFill>
              <a:cs typeface="Times New Roman" panose="02020603050405020304" pitchFamily="18" charset="0"/>
            </a:endParaRP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5315893" y="4531290"/>
            <a:ext cx="2895600" cy="104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大小相等、</a:t>
            </a:r>
          </a:p>
          <a:p>
            <a:pPr algn="ctr"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相位相差</a:t>
            </a: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</a:t>
            </a: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</a:t>
            </a:r>
            <a:endParaRPr lang="en-US" altLang="zh-CN" sz="2800" b="1">
              <a:solidFill>
                <a:srgbClr val="005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9938" name="Object 18" descr="40%"/>
          <p:cNvGraphicFramePr>
            <a:graphicFrameLocks noChangeAspect="1"/>
          </p:cNvGraphicFramePr>
          <p:nvPr>
            <p:extLst/>
          </p:nvPr>
        </p:nvGraphicFramePr>
        <p:xfrm>
          <a:off x="1353493" y="5726678"/>
          <a:ext cx="350520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1" name="公式" r:id="rId13" imgW="1630650" imgH="220875" progId="Equation.3">
                  <p:embed/>
                </p:oleObj>
              </mc:Choice>
              <mc:Fallback>
                <p:oleObj name="公式" r:id="rId13" imgW="1630650" imgH="2208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3493" y="5726678"/>
                        <a:ext cx="3505200" cy="611187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FFCC"/>
                        </a:fgClr>
                        <a:bgClr>
                          <a:schemeClr val="bg1"/>
                        </a:bgClr>
                      </a:patt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661343" y="5064690"/>
            <a:ext cx="4054475" cy="608013"/>
            <a:chOff x="428" y="1344"/>
            <a:chExt cx="2554" cy="383"/>
          </a:xfrm>
        </p:grpSpPr>
        <p:sp>
          <p:nvSpPr>
            <p:cNvPr id="112654" name="Text Box 20"/>
            <p:cNvSpPr txBox="1">
              <a:spLocks noChangeArrowheads="1"/>
            </p:cNvSpPr>
            <p:nvPr/>
          </p:nvSpPr>
          <p:spPr bwMode="auto">
            <a:xfrm>
              <a:off x="428" y="1344"/>
              <a:ext cx="22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电容、电感电压：</a:t>
              </a:r>
              <a:endParaRPr lang="zh-CN" altLang="zh-CN" b="1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2655" name="Object 21" descr="40%"/>
            <p:cNvGraphicFramePr>
              <a:graphicFrameLocks noChangeAspect="1"/>
            </p:cNvGraphicFramePr>
            <p:nvPr/>
          </p:nvGraphicFramePr>
          <p:xfrm>
            <a:off x="2208" y="1344"/>
            <a:ext cx="774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32" name="公式" r:id="rId15" imgW="655290" imgH="236010" progId="Equation.3">
                    <p:embed/>
                  </p:oleObj>
                </mc:Choice>
                <mc:Fallback>
                  <p:oleObj name="公式" r:id="rId15" imgW="655290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344"/>
                          <a:ext cx="774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99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32570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9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9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9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9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 autoUpdateAnimBg="0"/>
      <p:bldP spid="209925" grpId="0" autoUpdateAnimBg="0"/>
      <p:bldP spid="209935" grpId="0" autoUpdateAnimBg="0"/>
      <p:bldP spid="209936" grpId="0" autoUpdateAnimBg="0"/>
      <p:bldP spid="209937" grpId="0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AutoShape 2" descr="40%"/>
          <p:cNvSpPr>
            <a:spLocks noChangeArrowheads="1"/>
          </p:cNvSpPr>
          <p:nvPr/>
        </p:nvSpPr>
        <p:spPr bwMode="auto">
          <a:xfrm>
            <a:off x="5647853" y="1131683"/>
            <a:ext cx="2971046" cy="1143000"/>
          </a:xfrm>
          <a:prstGeom prst="wedgeEllipseCallout">
            <a:avLst>
              <a:gd name="adj1" fmla="val -85699"/>
              <a:gd name="adj2" fmla="val -6944"/>
            </a:avLst>
          </a:prstGeom>
          <a:pattFill prst="pct40">
            <a:fgClr>
              <a:srgbClr val="FFCCCC"/>
            </a:fgClr>
            <a:bgClr>
              <a:srgbClr val="FFFFFF"/>
            </a:bgClr>
          </a:pattFill>
          <a:ln w="38100">
            <a:solidFill>
              <a:srgbClr val="3399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 i="1">
                <a:solidFill>
                  <a:srgbClr val="FF00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b="1" i="1" baseline="-25000">
                <a:solidFill>
                  <a:srgbClr val="FF0000"/>
                </a:solidFill>
                <a:cs typeface="Times New Roman" panose="02020603050405020304" pitchFamily="18" charset="0"/>
              </a:rPr>
              <a:t>C  </a:t>
            </a: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 i="1">
                <a:solidFill>
                  <a:srgbClr val="FF00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b="1" i="1" baseline="-25000">
                <a:solidFill>
                  <a:srgbClr val="FF0000"/>
                </a:solidFill>
                <a:cs typeface="Times New Roman" panose="02020603050405020304" pitchFamily="18" charset="0"/>
              </a:rPr>
              <a:t>L</a:t>
            </a: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将大于</a:t>
            </a:r>
          </a:p>
          <a:p>
            <a:pPr algn="ctr"/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电源电压</a:t>
            </a:r>
            <a:r>
              <a:rPr lang="en-US" altLang="zh-CN" b="1" i="1">
                <a:solidFill>
                  <a:srgbClr val="FF0000"/>
                </a:solidFill>
                <a:cs typeface="Times New Roman" panose="02020603050405020304" pitchFamily="18" charset="0"/>
              </a:rPr>
              <a:t>U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42453" y="750683"/>
            <a:ext cx="3922713" cy="582613"/>
            <a:chOff x="3120" y="1248"/>
            <a:chExt cx="2471" cy="367"/>
          </a:xfrm>
        </p:grpSpPr>
        <p:graphicFrame>
          <p:nvGraphicFramePr>
            <p:cNvPr id="113683" name="Object 4"/>
            <p:cNvGraphicFramePr>
              <a:graphicFrameLocks noChangeAspect="1"/>
            </p:cNvGraphicFramePr>
            <p:nvPr/>
          </p:nvGraphicFramePr>
          <p:xfrm>
            <a:off x="3408" y="1248"/>
            <a:ext cx="1728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10" name="公式" r:id="rId3" imgW="965200" imgH="228600" progId="Equation.3">
                    <p:embed/>
                  </p:oleObj>
                </mc:Choice>
                <mc:Fallback>
                  <p:oleObj name="公式" r:id="rId3" imgW="965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248"/>
                          <a:ext cx="1728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84" name="Text Box 5"/>
            <p:cNvSpPr txBox="1">
              <a:spLocks noChangeArrowheads="1"/>
            </p:cNvSpPr>
            <p:nvPr/>
          </p:nvSpPr>
          <p:spPr bwMode="auto">
            <a:xfrm>
              <a:off x="3120" y="1248"/>
              <a:ext cx="247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当                              时：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66253" y="1284083"/>
            <a:ext cx="4330700" cy="658813"/>
            <a:chOff x="1056" y="2544"/>
            <a:chExt cx="2728" cy="415"/>
          </a:xfrm>
        </p:grpSpPr>
        <p:sp>
          <p:nvSpPr>
            <p:cNvPr id="113681" name="Text Box 7"/>
            <p:cNvSpPr txBox="1">
              <a:spLocks noChangeArrowheads="1"/>
            </p:cNvSpPr>
            <p:nvPr/>
          </p:nvSpPr>
          <p:spPr bwMode="auto">
            <a:xfrm>
              <a:off x="1056" y="2544"/>
              <a:ext cx="57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有：</a:t>
              </a:r>
            </a:p>
          </p:txBody>
        </p:sp>
        <p:graphicFrame>
          <p:nvGraphicFramePr>
            <p:cNvPr id="113682" name="Object 8"/>
            <p:cNvGraphicFramePr>
              <a:graphicFrameLocks noChangeAspect="1"/>
            </p:cNvGraphicFramePr>
            <p:nvPr/>
          </p:nvGraphicFramePr>
          <p:xfrm>
            <a:off x="1488" y="2592"/>
            <a:ext cx="2296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11" name="公式" r:id="rId5" imgW="1282700" imgH="228600" progId="Equation.3">
                    <p:embed/>
                  </p:oleObj>
                </mc:Choice>
                <mc:Fallback>
                  <p:oleObj name="公式" r:id="rId5" imgW="1282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2592"/>
                          <a:ext cx="2296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42453" y="2274683"/>
            <a:ext cx="7772400" cy="2087563"/>
            <a:chOff x="336" y="1296"/>
            <a:chExt cx="4896" cy="1315"/>
          </a:xfrm>
        </p:grpSpPr>
        <p:sp>
          <p:nvSpPr>
            <p:cNvPr id="113677" name="Rectangle 10"/>
            <p:cNvSpPr>
              <a:spLocks noChangeArrowheads="1"/>
            </p:cNvSpPr>
            <p:nvPr/>
          </p:nvSpPr>
          <p:spPr bwMode="auto">
            <a:xfrm>
              <a:off x="336" y="1296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由于</a:t>
              </a:r>
            </a:p>
          </p:txBody>
        </p:sp>
        <p:graphicFrame>
          <p:nvGraphicFramePr>
            <p:cNvPr id="113678" name="Object 11"/>
            <p:cNvGraphicFramePr>
              <a:graphicFrameLocks noChangeAspect="1"/>
            </p:cNvGraphicFramePr>
            <p:nvPr/>
          </p:nvGraphicFramePr>
          <p:xfrm>
            <a:off x="912" y="1296"/>
            <a:ext cx="1682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12" name="公式" r:id="rId7" imgW="939800" imgH="228600" progId="Equation.3">
                    <p:embed/>
                  </p:oleObj>
                </mc:Choice>
                <mc:Fallback>
                  <p:oleObj name="公式" r:id="rId7" imgW="9398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296"/>
                          <a:ext cx="1682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79" name="Rectangle 12"/>
            <p:cNvSpPr>
              <a:spLocks noChangeArrowheads="1"/>
            </p:cNvSpPr>
            <p:nvPr/>
          </p:nvSpPr>
          <p:spPr bwMode="auto">
            <a:xfrm>
              <a:off x="2496" y="1296"/>
              <a:ext cx="25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可能会击穿线圈或电容的</a:t>
              </a:r>
            </a:p>
          </p:txBody>
        </p:sp>
        <p:sp>
          <p:nvSpPr>
            <p:cNvPr id="113680" name="Rectangle 13"/>
            <p:cNvSpPr>
              <a:spLocks noChangeArrowheads="1"/>
            </p:cNvSpPr>
            <p:nvPr/>
          </p:nvSpPr>
          <p:spPr bwMode="auto">
            <a:xfrm>
              <a:off x="336" y="1584"/>
              <a:ext cx="4896" cy="1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绝缘，因此在电力系统中一般应避免发生串联谐振，但在无线电工程上，又可利用这一特点达到选择信号的作用。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18653" y="4408283"/>
            <a:ext cx="5891213" cy="1216025"/>
            <a:chOff x="417" y="192"/>
            <a:chExt cx="3711" cy="766"/>
          </a:xfrm>
        </p:grpSpPr>
        <p:graphicFrame>
          <p:nvGraphicFramePr>
            <p:cNvPr id="113675" name="Object 15" descr="40%"/>
            <p:cNvGraphicFramePr>
              <a:graphicFrameLocks noChangeAspect="1"/>
            </p:cNvGraphicFramePr>
            <p:nvPr/>
          </p:nvGraphicFramePr>
          <p:xfrm>
            <a:off x="912" y="240"/>
            <a:ext cx="3216" cy="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13" name="公式" r:id="rId9" imgW="1912842" imgH="434182" progId="Equation.3">
                    <p:embed/>
                  </p:oleObj>
                </mc:Choice>
                <mc:Fallback>
                  <p:oleObj name="公式" r:id="rId9" imgW="1912842" imgH="43418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40"/>
                          <a:ext cx="3216" cy="718"/>
                        </a:xfrm>
                        <a:prstGeom prst="rect">
                          <a:avLst/>
                        </a:prstGeom>
                        <a:pattFill prst="pct40">
                          <a:fgClr>
                            <a:srgbClr val="00FF00"/>
                          </a:fgClr>
                          <a:bgClr>
                            <a:srgbClr val="FFFFFF"/>
                          </a:bgClr>
                        </a:patt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76" name="Text Box 16"/>
            <p:cNvSpPr txBox="1">
              <a:spLocks noChangeArrowheads="1"/>
            </p:cNvSpPr>
            <p:nvPr/>
          </p:nvSpPr>
          <p:spPr bwMode="auto">
            <a:xfrm>
              <a:off x="417" y="192"/>
              <a:ext cx="566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b="1">
                  <a:cs typeface="Times New Roman" panose="02020603050405020304" pitchFamily="18" charset="0"/>
                  <a:sym typeface="Symbol" panose="05050102010706020507" pitchFamily="18" charset="2"/>
                </a:rPr>
                <a:t>令：</a:t>
              </a:r>
              <a:endParaRPr lang="zh-CN" altLang="en-US" b="1"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18653" y="5856083"/>
            <a:ext cx="6884988" cy="542925"/>
            <a:chOff x="432" y="3873"/>
            <a:chExt cx="4337" cy="342"/>
          </a:xfrm>
        </p:grpSpPr>
        <p:sp>
          <p:nvSpPr>
            <p:cNvPr id="113672" name="Rectangle 18"/>
            <p:cNvSpPr>
              <a:spLocks noChangeArrowheads="1"/>
            </p:cNvSpPr>
            <p:nvPr/>
          </p:nvSpPr>
          <p:spPr bwMode="auto">
            <a:xfrm>
              <a:off x="1728" y="3888"/>
              <a:ext cx="30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表征串联谐振电路的谐振质量</a:t>
              </a:r>
            </a:p>
          </p:txBody>
        </p:sp>
        <p:sp>
          <p:nvSpPr>
            <p:cNvPr id="210963" name="Text Box 19"/>
            <p:cNvSpPr txBox="1">
              <a:spLocks noChangeArrowheads="1"/>
            </p:cNvSpPr>
            <p:nvPr/>
          </p:nvSpPr>
          <p:spPr bwMode="auto">
            <a:xfrm>
              <a:off x="614" y="3873"/>
              <a:ext cx="1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品质因数，</a:t>
              </a:r>
            </a:p>
          </p:txBody>
        </p:sp>
        <p:graphicFrame>
          <p:nvGraphicFramePr>
            <p:cNvPr id="113674" name="Object 20"/>
            <p:cNvGraphicFramePr>
              <a:graphicFrameLocks noChangeAspect="1"/>
            </p:cNvGraphicFramePr>
            <p:nvPr/>
          </p:nvGraphicFramePr>
          <p:xfrm>
            <a:off x="432" y="3888"/>
            <a:ext cx="293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14" name="公式" r:id="rId11" imgW="160035" imgH="198173" progId="Equation.3">
                    <p:embed/>
                  </p:oleObj>
                </mc:Choice>
                <mc:Fallback>
                  <p:oleObj name="公式" r:id="rId11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3888"/>
                          <a:ext cx="293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95249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6" grpId="0" animBg="1" autoUpdateAnimBg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970" name="Object 2" descr="40%"/>
          <p:cNvGraphicFramePr>
            <a:graphicFrameLocks noChangeAspect="1"/>
          </p:cNvGraphicFramePr>
          <p:nvPr>
            <p:extLst/>
          </p:nvPr>
        </p:nvGraphicFramePr>
        <p:xfrm>
          <a:off x="914400" y="592999"/>
          <a:ext cx="35052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4" name="公式" r:id="rId3" imgW="1287854" imgH="220875" progId="Equation.3">
                  <p:embed/>
                </p:oleObj>
              </mc:Choice>
              <mc:Fallback>
                <p:oleObj name="公式" r:id="rId3" imgW="1287854" imgH="2208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92999"/>
                        <a:ext cx="3505200" cy="596900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CCCC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3399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71" name="Text Box 3"/>
          <p:cNvSpPr txBox="1">
            <a:spLocks noChangeArrowheads="1"/>
          </p:cNvSpPr>
          <p:nvPr/>
        </p:nvSpPr>
        <p:spPr bwMode="auto">
          <a:xfrm>
            <a:off x="1371600" y="1278799"/>
            <a:ext cx="5184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/>
              <a:t>所以串联谐振又称为</a:t>
            </a:r>
            <a:r>
              <a:rPr lang="zh-CN" altLang="en-US" b="1">
                <a:solidFill>
                  <a:srgbClr val="CC0000"/>
                </a:solidFill>
              </a:rPr>
              <a:t>电压谐振。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7200" y="1888399"/>
            <a:ext cx="1676400" cy="1049338"/>
            <a:chOff x="35" y="1923"/>
            <a:chExt cx="1056" cy="661"/>
          </a:xfrm>
        </p:grpSpPr>
        <p:sp>
          <p:nvSpPr>
            <p:cNvPr id="114718" name="AutoShape 5"/>
            <p:cNvSpPr>
              <a:spLocks noChangeArrowheads="1"/>
            </p:cNvSpPr>
            <p:nvPr/>
          </p:nvSpPr>
          <p:spPr bwMode="auto">
            <a:xfrm rot="-1839409">
              <a:off x="35" y="1923"/>
              <a:ext cx="1056" cy="661"/>
            </a:xfrm>
            <a:prstGeom prst="irregularSeal1">
              <a:avLst/>
            </a:prstGeom>
            <a:solidFill>
              <a:srgbClr val="00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4719" name="Rectangle 6"/>
            <p:cNvSpPr>
              <a:spLocks noChangeArrowheads="1"/>
            </p:cNvSpPr>
            <p:nvPr/>
          </p:nvSpPr>
          <p:spPr bwMode="auto">
            <a:xfrm rot="19284374">
              <a:off x="272" y="2082"/>
              <a:ext cx="571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b="1">
                  <a:solidFill>
                    <a:schemeClr val="accent2"/>
                  </a:solidFill>
                  <a:ea typeface="楷体_GB2312" pitchFamily="49" charset="-122"/>
                </a:rPr>
                <a:t>注意</a:t>
              </a:r>
              <a:endParaRPr lang="zh-CN" altLang="en-US" b="1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62000" y="2955199"/>
            <a:ext cx="5562600" cy="1981200"/>
            <a:chOff x="384" y="2969"/>
            <a:chExt cx="3672" cy="1364"/>
          </a:xfrm>
        </p:grpSpPr>
        <p:graphicFrame>
          <p:nvGraphicFramePr>
            <p:cNvPr id="114715" name="Object 8"/>
            <p:cNvGraphicFramePr>
              <a:graphicFrameLocks noChangeAspect="1"/>
            </p:cNvGraphicFramePr>
            <p:nvPr/>
          </p:nvGraphicFramePr>
          <p:xfrm>
            <a:off x="647" y="3556"/>
            <a:ext cx="3409" cy="7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35" name="公式" r:id="rId5" imgW="1815312" imgH="444307" progId="Equation.3">
                    <p:embed/>
                  </p:oleObj>
                </mc:Choice>
                <mc:Fallback>
                  <p:oleObj name="公式" r:id="rId5" imgW="1815312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" y="3556"/>
                          <a:ext cx="3409" cy="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716" name="AutoShape 9"/>
            <p:cNvSpPr>
              <a:spLocks/>
            </p:cNvSpPr>
            <p:nvPr/>
          </p:nvSpPr>
          <p:spPr bwMode="auto">
            <a:xfrm>
              <a:off x="384" y="3248"/>
              <a:ext cx="179" cy="684"/>
            </a:xfrm>
            <a:prstGeom prst="leftBrace">
              <a:avLst>
                <a:gd name="adj1" fmla="val 31844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14717" name="Object 10"/>
            <p:cNvGraphicFramePr>
              <a:graphicFrameLocks noChangeAspect="1"/>
            </p:cNvGraphicFramePr>
            <p:nvPr/>
          </p:nvGraphicFramePr>
          <p:xfrm>
            <a:off x="693" y="2969"/>
            <a:ext cx="3077" cy="7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36" name="公式" r:id="rId7" imgW="1688367" imgH="406224" progId="Equation.3">
                    <p:embed/>
                  </p:oleObj>
                </mc:Choice>
                <mc:Fallback>
                  <p:oleObj name="公式" r:id="rId7" imgW="1688367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" y="2969"/>
                          <a:ext cx="3077" cy="7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260600" y="1824899"/>
            <a:ext cx="6654800" cy="1117600"/>
            <a:chOff x="1424" y="1032"/>
            <a:chExt cx="4192" cy="704"/>
          </a:xfrm>
        </p:grpSpPr>
        <p:sp>
          <p:nvSpPr>
            <p:cNvPr id="211980" name="Rectangle 12"/>
            <p:cNvSpPr>
              <a:spLocks noChangeArrowheads="1"/>
            </p:cNvSpPr>
            <p:nvPr/>
          </p:nvSpPr>
          <p:spPr bwMode="auto">
            <a:xfrm>
              <a:off x="1497" y="1056"/>
              <a:ext cx="86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>
                  <a:solidFill>
                    <a:srgbClr val="CC0000"/>
                  </a:solidFill>
                </a:rPr>
                <a:t>谐振时</a:t>
              </a:r>
              <a:r>
                <a:rPr lang="en-US" altLang="zh-CN" sz="2800" b="1">
                  <a:solidFill>
                    <a:srgbClr val="CC0000"/>
                  </a:solidFill>
                </a:rPr>
                <a:t>:</a:t>
              </a:r>
            </a:p>
          </p:txBody>
        </p:sp>
        <p:sp>
          <p:nvSpPr>
            <p:cNvPr id="114710" name="Text Box 15"/>
            <p:cNvSpPr txBox="1">
              <a:spLocks noChangeArrowheads="1"/>
            </p:cNvSpPr>
            <p:nvPr/>
          </p:nvSpPr>
          <p:spPr bwMode="auto">
            <a:xfrm>
              <a:off x="1424" y="1032"/>
              <a:ext cx="4192" cy="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b="1"/>
                <a:t>                             </a:t>
              </a:r>
              <a:r>
                <a:rPr lang="zh-CN" altLang="en-US" b="1"/>
                <a:t>相互抵消，但其本身不</a:t>
              </a:r>
            </a:p>
            <a:p>
              <a:pPr>
                <a:lnSpc>
                  <a:spcPct val="120000"/>
                </a:lnSpc>
              </a:pPr>
              <a:r>
                <a:rPr lang="zh-CN" altLang="en-US" b="1"/>
                <a:t>为零，而是电源电压的</a:t>
              </a:r>
              <a:r>
                <a:rPr lang="en-US" altLang="zh-CN" b="1" i="1"/>
                <a:t>Q</a:t>
              </a:r>
              <a:r>
                <a:rPr lang="zh-CN" altLang="en-US" b="1"/>
                <a:t>倍。</a:t>
              </a:r>
            </a:p>
          </p:txBody>
        </p:sp>
        <p:grpSp>
          <p:nvGrpSpPr>
            <p:cNvPr id="114711" name="Group 34"/>
            <p:cNvGrpSpPr>
              <a:grpSpLocks/>
            </p:cNvGrpSpPr>
            <p:nvPr/>
          </p:nvGrpSpPr>
          <p:grpSpPr bwMode="auto">
            <a:xfrm>
              <a:off x="2331" y="1040"/>
              <a:ext cx="759" cy="402"/>
              <a:chOff x="2331" y="1040"/>
              <a:chExt cx="759" cy="402"/>
            </a:xfrm>
          </p:grpSpPr>
          <p:sp>
            <p:nvSpPr>
              <p:cNvPr id="114712" name="Text Box 14"/>
              <p:cNvSpPr txBox="1">
                <a:spLocks noChangeArrowheads="1"/>
              </p:cNvSpPr>
              <p:nvPr/>
            </p:nvSpPr>
            <p:spPr bwMode="auto">
              <a:xfrm>
                <a:off x="2544" y="1074"/>
                <a:ext cx="34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b="1"/>
                  <a:t>与</a:t>
                </a:r>
              </a:p>
            </p:txBody>
          </p:sp>
          <p:graphicFrame>
            <p:nvGraphicFramePr>
              <p:cNvPr id="114713" name="Object 17" descr="40%"/>
              <p:cNvGraphicFramePr>
                <a:graphicFrameLocks noChangeAspect="1"/>
              </p:cNvGraphicFramePr>
              <p:nvPr/>
            </p:nvGraphicFramePr>
            <p:xfrm>
              <a:off x="2331" y="1056"/>
              <a:ext cx="326" cy="3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37" name="公式" r:id="rId9" imgW="205962" imgH="220875" progId="Equation.3">
                      <p:embed/>
                    </p:oleObj>
                  </mc:Choice>
                  <mc:Fallback>
                    <p:oleObj name="公式" r:id="rId9" imgW="205962" imgH="22087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31" y="1056"/>
                            <a:ext cx="326" cy="3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pct40">
                                  <a:fgClr>
                                    <a:srgbClr val="FFCC99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4714" name="Object 18" descr="40%"/>
              <p:cNvGraphicFramePr>
                <a:graphicFrameLocks noChangeAspect="1"/>
              </p:cNvGraphicFramePr>
              <p:nvPr/>
            </p:nvGraphicFramePr>
            <p:xfrm>
              <a:off x="2808" y="1040"/>
              <a:ext cx="282" cy="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38" name="公式" r:id="rId11" imgW="221113" imgH="236010" progId="Equation.3">
                      <p:embed/>
                    </p:oleObj>
                  </mc:Choice>
                  <mc:Fallback>
                    <p:oleObj name="公式" r:id="rId11" imgW="221113" imgH="23601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08" y="1040"/>
                            <a:ext cx="282" cy="4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pct40">
                                  <a:fgClr>
                                    <a:srgbClr val="FFCC99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11987" name="Text Box 19"/>
          <p:cNvSpPr txBox="1">
            <a:spLocks noChangeArrowheads="1"/>
          </p:cNvSpPr>
          <p:nvPr/>
        </p:nvSpPr>
        <p:spPr bwMode="auto">
          <a:xfrm>
            <a:off x="7162800" y="3488599"/>
            <a:ext cx="175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</a:rPr>
              <a:t>相量图：</a:t>
            </a:r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6934200" y="4631599"/>
            <a:ext cx="1452563" cy="423863"/>
            <a:chOff x="4368" y="2928"/>
            <a:chExt cx="915" cy="267"/>
          </a:xfrm>
        </p:grpSpPr>
        <p:graphicFrame>
          <p:nvGraphicFramePr>
            <p:cNvPr id="114707" name="Object 21" descr="40%"/>
            <p:cNvGraphicFramePr>
              <a:graphicFrameLocks noChangeAspect="1"/>
            </p:cNvGraphicFramePr>
            <p:nvPr/>
          </p:nvGraphicFramePr>
          <p:xfrm>
            <a:off x="5136" y="2928"/>
            <a:ext cx="147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39" name="公式" r:id="rId13" imgW="122157" imgH="183038" progId="Equation.3">
                    <p:embed/>
                  </p:oleObj>
                </mc:Choice>
                <mc:Fallback>
                  <p:oleObj name="公式" r:id="rId13" imgW="122157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2928"/>
                          <a:ext cx="147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99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708" name="Line 22"/>
            <p:cNvSpPr>
              <a:spLocks noChangeShapeType="1"/>
            </p:cNvSpPr>
            <p:nvPr/>
          </p:nvSpPr>
          <p:spPr bwMode="auto">
            <a:xfrm>
              <a:off x="4368" y="3072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6934200" y="3031399"/>
            <a:ext cx="838200" cy="3276600"/>
            <a:chOff x="4368" y="1920"/>
            <a:chExt cx="528" cy="2064"/>
          </a:xfrm>
        </p:grpSpPr>
        <p:sp>
          <p:nvSpPr>
            <p:cNvPr id="114702" name="Line 24"/>
            <p:cNvSpPr>
              <a:spLocks noChangeShapeType="1"/>
            </p:cNvSpPr>
            <p:nvPr/>
          </p:nvSpPr>
          <p:spPr bwMode="auto">
            <a:xfrm flipH="1">
              <a:off x="4368" y="2016"/>
              <a:ext cx="0" cy="194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graphicFrame>
          <p:nvGraphicFramePr>
            <p:cNvPr id="114703" name="Object 25" descr="40%"/>
            <p:cNvGraphicFramePr>
              <a:graphicFrameLocks noChangeAspect="1"/>
            </p:cNvGraphicFramePr>
            <p:nvPr/>
          </p:nvGraphicFramePr>
          <p:xfrm>
            <a:off x="4416" y="1920"/>
            <a:ext cx="26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40" name="公式" r:id="rId15" imgW="205962" imgH="220875" progId="Equation.3">
                    <p:embed/>
                  </p:oleObj>
                </mc:Choice>
                <mc:Fallback>
                  <p:oleObj name="公式" r:id="rId15" imgW="205962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920"/>
                          <a:ext cx="26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99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704" name="Object 26" descr="40%"/>
            <p:cNvGraphicFramePr>
              <a:graphicFrameLocks noChangeAspect="1"/>
            </p:cNvGraphicFramePr>
            <p:nvPr/>
          </p:nvGraphicFramePr>
          <p:xfrm>
            <a:off x="4416" y="3744"/>
            <a:ext cx="23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41" name="公式" r:id="rId17" imgW="221113" imgH="236010" progId="Equation.3">
                    <p:embed/>
                  </p:oleObj>
                </mc:Choice>
                <mc:Fallback>
                  <p:oleObj name="公式" r:id="rId17" imgW="221113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744"/>
                          <a:ext cx="23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99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705" name="Object 27" descr="40%"/>
            <p:cNvGraphicFramePr>
              <a:graphicFrameLocks noChangeAspect="1"/>
            </p:cNvGraphicFramePr>
            <p:nvPr/>
          </p:nvGraphicFramePr>
          <p:xfrm>
            <a:off x="4416" y="2784"/>
            <a:ext cx="480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42" name="公式" r:id="rId19" imgW="502831" imgH="220875" progId="Equation.3">
                    <p:embed/>
                  </p:oleObj>
                </mc:Choice>
                <mc:Fallback>
                  <p:oleObj name="公式" r:id="rId19" imgW="502831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784"/>
                          <a:ext cx="480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99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706" name="Line 28"/>
            <p:cNvSpPr>
              <a:spLocks noChangeShapeType="1"/>
            </p:cNvSpPr>
            <p:nvPr/>
          </p:nvSpPr>
          <p:spPr bwMode="auto">
            <a:xfrm>
              <a:off x="4368" y="3072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914400" y="4860199"/>
            <a:ext cx="5867400" cy="1127125"/>
            <a:chOff x="576" y="2976"/>
            <a:chExt cx="3696" cy="710"/>
          </a:xfrm>
        </p:grpSpPr>
        <p:sp>
          <p:nvSpPr>
            <p:cNvPr id="114700" name="Rectangle 30"/>
            <p:cNvSpPr>
              <a:spLocks noChangeArrowheads="1"/>
            </p:cNvSpPr>
            <p:nvPr/>
          </p:nvSpPr>
          <p:spPr bwMode="auto">
            <a:xfrm>
              <a:off x="576" y="2976"/>
              <a:ext cx="36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/>
                <a:t>如 </a:t>
              </a:r>
              <a:r>
                <a:rPr lang="en-US" altLang="zh-CN" b="1" i="1"/>
                <a:t>Q </a:t>
              </a:r>
              <a:r>
                <a:rPr lang="en-US" altLang="zh-CN" b="1"/>
                <a:t>= 100, </a:t>
              </a:r>
              <a:r>
                <a:rPr lang="en-US" altLang="zh-CN" b="1" i="1"/>
                <a:t>U </a:t>
              </a:r>
              <a:r>
                <a:rPr lang="en-US" altLang="zh-CN" b="1"/>
                <a:t>= 220V, </a:t>
              </a:r>
              <a:r>
                <a:rPr lang="zh-CN" altLang="en-US" b="1"/>
                <a:t>则在谐振时</a:t>
              </a:r>
            </a:p>
          </p:txBody>
        </p:sp>
        <p:graphicFrame>
          <p:nvGraphicFramePr>
            <p:cNvPr id="114701" name="Object 31"/>
            <p:cNvGraphicFramePr>
              <a:graphicFrameLocks noChangeAspect="1"/>
            </p:cNvGraphicFramePr>
            <p:nvPr/>
          </p:nvGraphicFramePr>
          <p:xfrm>
            <a:off x="624" y="3312"/>
            <a:ext cx="2827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43" name="Equation" r:id="rId21" imgW="1625600" imgH="228600" progId="Equation.3">
                    <p:embed/>
                  </p:oleObj>
                </mc:Choice>
                <mc:Fallback>
                  <p:oleObj name="Equation" r:id="rId21" imgW="1625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827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2000" name="Rectangle 32"/>
          <p:cNvSpPr>
            <a:spLocks noChangeArrowheads="1"/>
          </p:cNvSpPr>
          <p:nvPr/>
        </p:nvSpPr>
        <p:spPr bwMode="auto">
          <a:xfrm>
            <a:off x="882650" y="5941287"/>
            <a:ext cx="59554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CC0000"/>
                </a:solidFill>
              </a:rPr>
              <a:t>所以电力系统应避免发生串联谐振。</a:t>
            </a:r>
          </a:p>
        </p:txBody>
      </p:sp>
    </p:spTree>
    <p:extLst>
      <p:ext uri="{BB962C8B-B14F-4D97-AF65-F5344CB8AC3E}">
        <p14:creationId xmlns:p14="http://schemas.microsoft.com/office/powerpoint/2010/main" val="3285611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1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1" grpId="0" autoUpdateAnimBg="0"/>
      <p:bldP spid="211987" grpId="0" autoUpdateAnimBg="0"/>
      <p:bldP spid="212000" grpId="0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4799956" y="3229117"/>
            <a:ext cx="4097337" cy="3171825"/>
            <a:chOff x="3035" y="1863"/>
            <a:chExt cx="2581" cy="1998"/>
          </a:xfrm>
        </p:grpSpPr>
        <p:sp>
          <p:nvSpPr>
            <p:cNvPr id="115748" name="Line 42"/>
            <p:cNvSpPr>
              <a:spLocks noChangeShapeType="1"/>
            </p:cNvSpPr>
            <p:nvPr/>
          </p:nvSpPr>
          <p:spPr bwMode="auto">
            <a:xfrm flipV="1">
              <a:off x="3263" y="3600"/>
              <a:ext cx="21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749" name="Line 43"/>
            <p:cNvSpPr>
              <a:spLocks noChangeShapeType="1"/>
            </p:cNvSpPr>
            <p:nvPr/>
          </p:nvSpPr>
          <p:spPr bwMode="auto">
            <a:xfrm flipV="1">
              <a:off x="3263" y="1863"/>
              <a:ext cx="0" cy="17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5750" name="Object 44"/>
            <p:cNvGraphicFramePr>
              <a:graphicFrameLocks noChangeAspect="1"/>
            </p:cNvGraphicFramePr>
            <p:nvPr/>
          </p:nvGraphicFramePr>
          <p:xfrm>
            <a:off x="5327" y="3504"/>
            <a:ext cx="289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58" name="公式" r:id="rId3" imgW="164957" imgH="203024" progId="Equation.3">
                    <p:embed/>
                  </p:oleObj>
                </mc:Choice>
                <mc:Fallback>
                  <p:oleObj name="公式" r:id="rId3" imgW="164957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7" y="3504"/>
                          <a:ext cx="289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51" name="Text Box 45"/>
            <p:cNvSpPr txBox="1">
              <a:spLocks noChangeArrowheads="1"/>
            </p:cNvSpPr>
            <p:nvPr/>
          </p:nvSpPr>
          <p:spPr bwMode="auto">
            <a:xfrm>
              <a:off x="3035" y="3455"/>
              <a:ext cx="2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cs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5293" y="728804"/>
            <a:ext cx="25908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zh-CN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谐振曲线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515293" y="1186004"/>
            <a:ext cx="5040313" cy="1014413"/>
            <a:chOff x="192" y="426"/>
            <a:chExt cx="3175" cy="639"/>
          </a:xfrm>
        </p:grpSpPr>
        <p:sp>
          <p:nvSpPr>
            <p:cNvPr id="212996" name="Text Box 4"/>
            <p:cNvSpPr txBox="1">
              <a:spLocks noChangeArrowheads="1"/>
            </p:cNvSpPr>
            <p:nvPr/>
          </p:nvSpPr>
          <p:spPr bwMode="auto">
            <a:xfrm>
              <a:off x="192" y="426"/>
              <a:ext cx="290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1) 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串联电路的阻抗频率特性 </a:t>
              </a:r>
            </a:p>
          </p:txBody>
        </p:sp>
        <p:sp>
          <p:nvSpPr>
            <p:cNvPr id="115747" name="Text Box 5"/>
            <p:cNvSpPr txBox="1">
              <a:spLocks noChangeArrowheads="1"/>
            </p:cNvSpPr>
            <p:nvPr/>
          </p:nvSpPr>
          <p:spPr bwMode="auto">
            <a:xfrm>
              <a:off x="720" y="738"/>
              <a:ext cx="26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99"/>
                  </a:solidFill>
                  <a:cs typeface="Times New Roman" panose="02020603050405020304" pitchFamily="18" charset="0"/>
                </a:rPr>
                <a:t> </a:t>
              </a:r>
              <a:r>
                <a:rPr lang="zh-CN" altLang="en-US" b="1">
                  <a:cs typeface="Times New Roman" panose="02020603050405020304" pitchFamily="18" charset="0"/>
                </a:rPr>
                <a:t>阻抗随频率变化的关系。</a:t>
              </a:r>
            </a:p>
          </p:txBody>
        </p:sp>
      </p:grpSp>
      <p:sp>
        <p:nvSpPr>
          <p:cNvPr id="212999" name="AutoShape 7"/>
          <p:cNvSpPr>
            <a:spLocks/>
          </p:cNvSpPr>
          <p:nvPr/>
        </p:nvSpPr>
        <p:spPr bwMode="auto">
          <a:xfrm>
            <a:off x="743893" y="4462604"/>
            <a:ext cx="209550" cy="1371600"/>
          </a:xfrm>
          <a:prstGeom prst="leftBrace">
            <a:avLst>
              <a:gd name="adj1" fmla="val 54545"/>
              <a:gd name="adj2" fmla="val 54690"/>
            </a:avLst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213000" name="Object 8"/>
          <p:cNvGraphicFramePr>
            <a:graphicFrameLocks noChangeAspect="1"/>
          </p:cNvGraphicFramePr>
          <p:nvPr>
            <p:extLst/>
          </p:nvPr>
        </p:nvGraphicFramePr>
        <p:xfrm>
          <a:off x="972493" y="4157804"/>
          <a:ext cx="24384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59" name="公式" r:id="rId5" imgW="1054100" imgH="241300" progId="Equation.3">
                  <p:embed/>
                </p:oleObj>
              </mc:Choice>
              <mc:Fallback>
                <p:oleObj name="公式" r:id="rId5" imgW="1054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493" y="4157804"/>
                        <a:ext cx="243840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01" name="Object 9"/>
          <p:cNvGraphicFramePr>
            <a:graphicFrameLocks noChangeAspect="1"/>
          </p:cNvGraphicFramePr>
          <p:nvPr>
            <p:extLst/>
          </p:nvPr>
        </p:nvGraphicFramePr>
        <p:xfrm>
          <a:off x="1099493" y="4843604"/>
          <a:ext cx="25908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0" name="公式" r:id="rId7" imgW="1155700" imgH="241300" progId="Equation.3">
                  <p:embed/>
                </p:oleObj>
              </mc:Choice>
              <mc:Fallback>
                <p:oleObj name="公式" r:id="rId7" imgW="1155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493" y="4843604"/>
                        <a:ext cx="259080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02" name="Object 10"/>
          <p:cNvGraphicFramePr>
            <a:graphicFrameLocks noChangeAspect="1"/>
          </p:cNvGraphicFramePr>
          <p:nvPr>
            <p:extLst/>
          </p:nvPr>
        </p:nvGraphicFramePr>
        <p:xfrm>
          <a:off x="1035993" y="5529404"/>
          <a:ext cx="23653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1" name="公式" r:id="rId9" imgW="1054100" imgH="241300" progId="Equation.3">
                  <p:embed/>
                </p:oleObj>
              </mc:Choice>
              <mc:Fallback>
                <p:oleObj name="公式" r:id="rId9" imgW="1054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993" y="5529404"/>
                        <a:ext cx="236537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161906" y="3243404"/>
            <a:ext cx="3003550" cy="2743200"/>
            <a:chOff x="3216" y="1968"/>
            <a:chExt cx="1892" cy="1728"/>
          </a:xfrm>
        </p:grpSpPr>
        <p:sp>
          <p:nvSpPr>
            <p:cNvPr id="115744" name="Line 12"/>
            <p:cNvSpPr>
              <a:spLocks noChangeShapeType="1"/>
            </p:cNvSpPr>
            <p:nvPr/>
          </p:nvSpPr>
          <p:spPr bwMode="auto">
            <a:xfrm flipV="1">
              <a:off x="3216" y="2256"/>
              <a:ext cx="1776" cy="1440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5745" name="Object 13"/>
            <p:cNvGraphicFramePr>
              <a:graphicFrameLocks noChangeAspect="1"/>
            </p:cNvGraphicFramePr>
            <p:nvPr/>
          </p:nvGraphicFramePr>
          <p:xfrm>
            <a:off x="4752" y="1968"/>
            <a:ext cx="35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62" name="公式" r:id="rId11" imgW="241091" imgH="215713" progId="Equation.3">
                    <p:embed/>
                  </p:oleObj>
                </mc:Choice>
                <mc:Fallback>
                  <p:oleObj name="公式" r:id="rId11" imgW="241091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968"/>
                          <a:ext cx="356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314306" y="3810142"/>
            <a:ext cx="3200400" cy="1676400"/>
            <a:chOff x="3312" y="2325"/>
            <a:chExt cx="2016" cy="1056"/>
          </a:xfrm>
        </p:grpSpPr>
        <p:sp>
          <p:nvSpPr>
            <p:cNvPr id="115742" name="Freeform 15"/>
            <p:cNvSpPr>
              <a:spLocks/>
            </p:cNvSpPr>
            <p:nvPr/>
          </p:nvSpPr>
          <p:spPr bwMode="auto">
            <a:xfrm>
              <a:off x="3312" y="2325"/>
              <a:ext cx="1680" cy="1056"/>
            </a:xfrm>
            <a:custGeom>
              <a:avLst/>
              <a:gdLst>
                <a:gd name="T0" fmla="*/ 0 w 1296"/>
                <a:gd name="T1" fmla="*/ 119 h 784"/>
                <a:gd name="T2" fmla="*/ 1255 w 1296"/>
                <a:gd name="T3" fmla="*/ 1760 h 784"/>
                <a:gd name="T4" fmla="*/ 2091 w 1296"/>
                <a:gd name="T5" fmla="*/ 1056 h 784"/>
                <a:gd name="T6" fmla="*/ 2823 w 1296"/>
                <a:gd name="T7" fmla="*/ 0 h 7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6"/>
                <a:gd name="T13" fmla="*/ 0 h 784"/>
                <a:gd name="T14" fmla="*/ 1296 w 1296"/>
                <a:gd name="T15" fmla="*/ 784 h 7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6" h="784">
                  <a:moveTo>
                    <a:pt x="0" y="48"/>
                  </a:moveTo>
                  <a:cubicBezTo>
                    <a:pt x="208" y="352"/>
                    <a:pt x="416" y="656"/>
                    <a:pt x="576" y="720"/>
                  </a:cubicBezTo>
                  <a:cubicBezTo>
                    <a:pt x="736" y="784"/>
                    <a:pt x="840" y="552"/>
                    <a:pt x="960" y="432"/>
                  </a:cubicBezTo>
                  <a:cubicBezTo>
                    <a:pt x="1080" y="312"/>
                    <a:pt x="1188" y="156"/>
                    <a:pt x="129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5743" name="Object 16"/>
            <p:cNvGraphicFramePr>
              <a:graphicFrameLocks noChangeAspect="1"/>
            </p:cNvGraphicFramePr>
            <p:nvPr/>
          </p:nvGraphicFramePr>
          <p:xfrm>
            <a:off x="4930" y="2400"/>
            <a:ext cx="398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63" name="公式" r:id="rId13" imgW="197913" imgH="244050" progId="Equation.3">
                    <p:embed/>
                  </p:oleObj>
                </mc:Choice>
                <mc:Fallback>
                  <p:oleObj name="公式" r:id="rId13" imgW="197913" imgH="24405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0" y="2400"/>
                          <a:ext cx="398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CC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304906" y="4843604"/>
            <a:ext cx="685800" cy="1704975"/>
            <a:chOff x="3936" y="2976"/>
            <a:chExt cx="432" cy="1074"/>
          </a:xfrm>
        </p:grpSpPr>
        <p:graphicFrame>
          <p:nvGraphicFramePr>
            <p:cNvPr id="115740" name="Object 18"/>
            <p:cNvGraphicFramePr>
              <a:graphicFrameLocks noChangeAspect="1"/>
            </p:cNvGraphicFramePr>
            <p:nvPr/>
          </p:nvGraphicFramePr>
          <p:xfrm>
            <a:off x="3936" y="3694"/>
            <a:ext cx="432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64" name="公式" r:id="rId15" imgW="190500" imgH="228600" progId="Equation.3">
                    <p:embed/>
                  </p:oleObj>
                </mc:Choice>
                <mc:Fallback>
                  <p:oleObj name="公式" r:id="rId15" imgW="190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3694"/>
                          <a:ext cx="432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41" name="Line 19"/>
            <p:cNvSpPr>
              <a:spLocks noChangeShapeType="1"/>
            </p:cNvSpPr>
            <p:nvPr/>
          </p:nvSpPr>
          <p:spPr bwMode="auto">
            <a:xfrm>
              <a:off x="4128" y="2976"/>
              <a:ext cx="4" cy="7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5619106" y="3091004"/>
            <a:ext cx="2514600" cy="2514600"/>
            <a:chOff x="3504" y="1872"/>
            <a:chExt cx="1584" cy="1584"/>
          </a:xfrm>
        </p:grpSpPr>
        <p:sp>
          <p:nvSpPr>
            <p:cNvPr id="115738" name="Freeform 21"/>
            <p:cNvSpPr>
              <a:spLocks/>
            </p:cNvSpPr>
            <p:nvPr/>
          </p:nvSpPr>
          <p:spPr bwMode="auto">
            <a:xfrm>
              <a:off x="3504" y="2016"/>
              <a:ext cx="1584" cy="1440"/>
            </a:xfrm>
            <a:custGeom>
              <a:avLst/>
              <a:gdLst>
                <a:gd name="T0" fmla="*/ 0 w 1824"/>
                <a:gd name="T1" fmla="*/ 0 h 1488"/>
                <a:gd name="T2" fmla="*/ 409 w 1824"/>
                <a:gd name="T3" fmla="*/ 827 h 1488"/>
                <a:gd name="T4" fmla="*/ 1195 w 1824"/>
                <a:gd name="T5" fmla="*/ 1349 h 1488"/>
                <a:gd name="T6" fmla="*/ 0 60000 65536"/>
                <a:gd name="T7" fmla="*/ 0 60000 65536"/>
                <a:gd name="T8" fmla="*/ 0 60000 65536"/>
                <a:gd name="T9" fmla="*/ 0 w 1824"/>
                <a:gd name="T10" fmla="*/ 0 h 1488"/>
                <a:gd name="T11" fmla="*/ 1824 w 1824"/>
                <a:gd name="T12" fmla="*/ 1488 h 14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4" h="1488">
                  <a:moveTo>
                    <a:pt x="0" y="0"/>
                  </a:moveTo>
                  <a:cubicBezTo>
                    <a:pt x="160" y="332"/>
                    <a:pt x="320" y="664"/>
                    <a:pt x="624" y="912"/>
                  </a:cubicBezTo>
                  <a:cubicBezTo>
                    <a:pt x="928" y="1160"/>
                    <a:pt x="1376" y="1324"/>
                    <a:pt x="1824" y="1488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5739" name="Object 22"/>
            <p:cNvGraphicFramePr>
              <a:graphicFrameLocks noChangeAspect="1"/>
            </p:cNvGraphicFramePr>
            <p:nvPr/>
          </p:nvGraphicFramePr>
          <p:xfrm>
            <a:off x="3504" y="1872"/>
            <a:ext cx="350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65" name="公式" r:id="rId17" imgW="228402" imgH="177646" progId="Equation.3">
                    <p:embed/>
                  </p:oleObj>
                </mc:Choice>
                <mc:Fallback>
                  <p:oleObj name="公式" r:id="rId17" imgW="228402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872"/>
                          <a:ext cx="350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3015" name="Object 23"/>
          <p:cNvGraphicFramePr>
            <a:graphicFrameLocks noChangeAspect="1"/>
          </p:cNvGraphicFramePr>
          <p:nvPr>
            <p:extLst/>
          </p:nvPr>
        </p:nvGraphicFramePr>
        <p:xfrm>
          <a:off x="6000106" y="1382854"/>
          <a:ext cx="1905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6" name="公式" r:id="rId19" imgW="850531" imgH="215806" progId="Equation.3">
                  <p:embed/>
                </p:oleObj>
              </mc:Choice>
              <mc:Fallback>
                <p:oleObj name="公式" r:id="rId19" imgW="85053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106" y="1382854"/>
                        <a:ext cx="1905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16" name="Object 24"/>
          <p:cNvGraphicFramePr>
            <a:graphicFrameLocks noChangeAspect="1"/>
          </p:cNvGraphicFramePr>
          <p:nvPr>
            <p:extLst/>
          </p:nvPr>
        </p:nvGraphicFramePr>
        <p:xfrm>
          <a:off x="5941368" y="1935304"/>
          <a:ext cx="196373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7" name="Equation" r:id="rId21" imgW="672808" imgH="431613" progId="Equation.3">
                  <p:embed/>
                </p:oleObj>
              </mc:Choice>
              <mc:Fallback>
                <p:oleObj name="Equation" r:id="rId21" imgW="672808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1368" y="1935304"/>
                        <a:ext cx="1963738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5138093" y="4567379"/>
            <a:ext cx="1090613" cy="822325"/>
            <a:chOff x="3201" y="2802"/>
            <a:chExt cx="687" cy="518"/>
          </a:xfrm>
        </p:grpSpPr>
        <p:sp>
          <p:nvSpPr>
            <p:cNvPr id="115736" name="Text Box 26"/>
            <p:cNvSpPr txBox="1">
              <a:spLocks noChangeArrowheads="1"/>
            </p:cNvSpPr>
            <p:nvPr/>
          </p:nvSpPr>
          <p:spPr bwMode="auto">
            <a:xfrm>
              <a:off x="3228" y="2802"/>
              <a:ext cx="57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容性</a:t>
              </a:r>
            </a:p>
          </p:txBody>
        </p:sp>
        <p:graphicFrame>
          <p:nvGraphicFramePr>
            <p:cNvPr id="115737" name="Object 27"/>
            <p:cNvGraphicFramePr>
              <a:graphicFrameLocks noChangeAspect="1"/>
            </p:cNvGraphicFramePr>
            <p:nvPr/>
          </p:nvGraphicFramePr>
          <p:xfrm>
            <a:off x="3201" y="3024"/>
            <a:ext cx="687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68" name="公式" r:id="rId23" imgW="571252" imgH="228501" progId="Equation.3">
                    <p:embed/>
                  </p:oleObj>
                </mc:Choice>
                <mc:Fallback>
                  <p:oleObj name="公式" r:id="rId23" imgW="571252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1" y="3024"/>
                          <a:ext cx="687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7447906" y="4602304"/>
            <a:ext cx="1090612" cy="774700"/>
            <a:chOff x="4656" y="2824"/>
            <a:chExt cx="687" cy="488"/>
          </a:xfrm>
        </p:grpSpPr>
        <p:sp>
          <p:nvSpPr>
            <p:cNvPr id="115734" name="Text Box 29"/>
            <p:cNvSpPr txBox="1">
              <a:spLocks noChangeArrowheads="1"/>
            </p:cNvSpPr>
            <p:nvPr/>
          </p:nvSpPr>
          <p:spPr bwMode="auto">
            <a:xfrm>
              <a:off x="4737" y="2824"/>
              <a:ext cx="57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感性</a:t>
              </a:r>
            </a:p>
          </p:txBody>
        </p:sp>
        <p:graphicFrame>
          <p:nvGraphicFramePr>
            <p:cNvPr id="115735" name="Object 30"/>
            <p:cNvGraphicFramePr>
              <a:graphicFrameLocks noChangeAspect="1"/>
            </p:cNvGraphicFramePr>
            <p:nvPr/>
          </p:nvGraphicFramePr>
          <p:xfrm>
            <a:off x="4656" y="3016"/>
            <a:ext cx="687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69" name="公式" r:id="rId25" imgW="571252" imgH="228501" progId="Equation.3">
                    <p:embed/>
                  </p:oleObj>
                </mc:Choice>
                <mc:Fallback>
                  <p:oleObj name="公式" r:id="rId25" imgW="571252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016"/>
                          <a:ext cx="687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5161906" y="5224604"/>
            <a:ext cx="3429000" cy="381000"/>
            <a:chOff x="3216" y="3216"/>
            <a:chExt cx="2348" cy="240"/>
          </a:xfrm>
        </p:grpSpPr>
        <p:sp>
          <p:nvSpPr>
            <p:cNvPr id="115732" name="Line 37"/>
            <p:cNvSpPr>
              <a:spLocks noChangeShapeType="1"/>
            </p:cNvSpPr>
            <p:nvPr/>
          </p:nvSpPr>
          <p:spPr bwMode="auto">
            <a:xfrm>
              <a:off x="3216" y="3324"/>
              <a:ext cx="2133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5733" name="Object 38" descr="40%"/>
            <p:cNvGraphicFramePr>
              <a:graphicFrameLocks noChangeAspect="1"/>
            </p:cNvGraphicFramePr>
            <p:nvPr/>
          </p:nvGraphicFramePr>
          <p:xfrm>
            <a:off x="5328" y="3216"/>
            <a:ext cx="23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70" name="公式" r:id="rId27" imgW="160035" imgH="159862" progId="Equation.3">
                    <p:embed/>
                  </p:oleObj>
                </mc:Choice>
                <mc:Fallback>
                  <p:oleObj name="公式" r:id="rId27" imgW="160035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3216"/>
                          <a:ext cx="23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99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3031" name="Object 39"/>
          <p:cNvGraphicFramePr>
            <a:graphicFrameLocks noChangeAspect="1"/>
          </p:cNvGraphicFramePr>
          <p:nvPr>
            <p:extLst/>
          </p:nvPr>
        </p:nvGraphicFramePr>
        <p:xfrm>
          <a:off x="896293" y="3014804"/>
          <a:ext cx="40147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1" name="Equation" r:id="rId29" imgW="1638300" imgH="279400" progId="Equation.3">
                  <p:embed/>
                </p:oleObj>
              </mc:Choice>
              <mc:Fallback>
                <p:oleObj name="Equation" r:id="rId29" imgW="1638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293" y="3014804"/>
                        <a:ext cx="401478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32" name="Object 40"/>
          <p:cNvGraphicFramePr>
            <a:graphicFrameLocks noChangeAspect="1"/>
          </p:cNvGraphicFramePr>
          <p:nvPr>
            <p:extLst/>
          </p:nvPr>
        </p:nvGraphicFramePr>
        <p:xfrm>
          <a:off x="939156" y="2329004"/>
          <a:ext cx="2652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2" name="Equation" r:id="rId31" imgW="1308100" imgH="228600" progId="Equation.3">
                  <p:embed/>
                </p:oleObj>
              </mc:Choice>
              <mc:Fallback>
                <p:oleObj name="Equation" r:id="rId31" imgW="1308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156" y="2329004"/>
                        <a:ext cx="265271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8761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1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1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2" dur="500"/>
                                        <p:tgtEl>
                                          <p:spTgt spid="21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6" dur="500"/>
                                        <p:tgtEl>
                                          <p:spTgt spid="21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1" dur="500"/>
                                        <p:tgtEl>
                                          <p:spTgt spid="21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Line 2"/>
          <p:cNvSpPr>
            <a:spLocks noChangeShapeType="1"/>
          </p:cNvSpPr>
          <p:nvPr/>
        </p:nvSpPr>
        <p:spPr bwMode="auto">
          <a:xfrm flipH="1">
            <a:off x="4652491" y="522508"/>
            <a:ext cx="0" cy="5976937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995" name="Line 3"/>
          <p:cNvSpPr>
            <a:spLocks noChangeShapeType="1"/>
          </p:cNvSpPr>
          <p:nvPr/>
        </p:nvSpPr>
        <p:spPr bwMode="auto">
          <a:xfrm>
            <a:off x="9053" y="3546695"/>
            <a:ext cx="8893175" cy="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597055" y="445823"/>
            <a:ext cx="2971800" cy="942975"/>
            <a:chOff x="3312" y="243"/>
            <a:chExt cx="1872" cy="594"/>
          </a:xfrm>
        </p:grpSpPr>
        <p:sp>
          <p:nvSpPr>
            <p:cNvPr id="84997" name="Text Box 5"/>
            <p:cNvSpPr txBox="1">
              <a:spLocks noChangeArrowheads="1"/>
            </p:cNvSpPr>
            <p:nvPr/>
          </p:nvSpPr>
          <p:spPr bwMode="auto">
            <a:xfrm>
              <a:off x="3327" y="507"/>
              <a:ext cx="185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电流超前电压</a:t>
              </a:r>
              <a:endParaRPr lang="zh-CN" altLang="en-US" sz="2800" b="1" baseline="30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308" name="Object 1028"/>
            <p:cNvGraphicFramePr>
              <a:graphicFrameLocks noChangeAspect="1"/>
            </p:cNvGraphicFramePr>
            <p:nvPr/>
          </p:nvGraphicFramePr>
          <p:xfrm>
            <a:off x="3312" y="243"/>
            <a:ext cx="1788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" name="Equation" r:id="rId3" imgW="1231366" imgH="215806" progId="Equation.3">
                    <p:embed/>
                  </p:oleObj>
                </mc:Choice>
                <mc:Fallback>
                  <p:oleObj name="Equation" r:id="rId3" imgW="123136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43"/>
                          <a:ext cx="1788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0032" name="Object 1024"/>
          <p:cNvGraphicFramePr>
            <a:graphicFrameLocks noChangeAspect="1"/>
          </p:cNvGraphicFramePr>
          <p:nvPr>
            <p:extLst/>
          </p:nvPr>
        </p:nvGraphicFramePr>
        <p:xfrm>
          <a:off x="7904486" y="981296"/>
          <a:ext cx="6127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" name="Equation" r:id="rId5" imgW="258991" imgH="198173" progId="Equation.3">
                  <p:embed/>
                </p:oleObj>
              </mc:Choice>
              <mc:Fallback>
                <p:oleObj name="Equation" r:id="rId5" imgW="258991" imgH="1981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4486" y="981296"/>
                        <a:ext cx="61277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847253" y="3462557"/>
            <a:ext cx="2860675" cy="870064"/>
            <a:chOff x="576" y="2256"/>
            <a:chExt cx="1584" cy="482"/>
          </a:xfrm>
        </p:grpSpPr>
        <p:sp>
          <p:nvSpPr>
            <p:cNvPr id="85001" name="Text Box 9"/>
            <p:cNvSpPr txBox="1">
              <a:spLocks noChangeArrowheads="1"/>
            </p:cNvSpPr>
            <p:nvPr/>
          </p:nvSpPr>
          <p:spPr bwMode="auto">
            <a:xfrm>
              <a:off x="576" y="2448"/>
              <a:ext cx="1584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电压与电流</a:t>
              </a:r>
              <a:r>
                <a:rPr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同相</a:t>
              </a:r>
            </a:p>
          </p:txBody>
        </p:sp>
        <p:graphicFrame>
          <p:nvGraphicFramePr>
            <p:cNvPr id="12306" name="Object 1027"/>
            <p:cNvGraphicFramePr>
              <a:graphicFrameLocks noChangeAspect="1"/>
            </p:cNvGraphicFramePr>
            <p:nvPr/>
          </p:nvGraphicFramePr>
          <p:xfrm>
            <a:off x="720" y="2256"/>
            <a:ext cx="1246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8" name="Equation" r:id="rId7" imgW="977476" imgH="215806" progId="Equation.3">
                    <p:embed/>
                  </p:oleObj>
                </mc:Choice>
                <mc:Fallback>
                  <p:oleObj name="Equation" r:id="rId7" imgW="97747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256"/>
                          <a:ext cx="1246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633527" y="471708"/>
            <a:ext cx="3211513" cy="927101"/>
            <a:chOff x="432" y="144"/>
            <a:chExt cx="2023" cy="584"/>
          </a:xfrm>
        </p:grpSpPr>
        <p:sp>
          <p:nvSpPr>
            <p:cNvPr id="85004" name="Text Box 12"/>
            <p:cNvSpPr txBox="1">
              <a:spLocks noChangeArrowheads="1"/>
            </p:cNvSpPr>
            <p:nvPr/>
          </p:nvSpPr>
          <p:spPr bwMode="auto">
            <a:xfrm>
              <a:off x="432" y="398"/>
              <a:ext cx="202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itchFamily="18" charset="2"/>
                </a:rPr>
                <a:t>   </a:t>
              </a:r>
              <a:r>
                <a:rPr lang="zh-CN" altLang="en-US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电流超前电压 </a:t>
              </a:r>
              <a:r>
                <a:rPr lang="zh-CN" altLang="en-US" sz="2800" b="1" i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</a:t>
              </a:r>
              <a:endParaRPr lang="zh-CN" altLang="en-US" sz="2800" b="1" i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304" name="Object 1026"/>
            <p:cNvGraphicFramePr>
              <a:graphicFrameLocks noChangeAspect="1"/>
            </p:cNvGraphicFramePr>
            <p:nvPr/>
          </p:nvGraphicFramePr>
          <p:xfrm>
            <a:off x="624" y="144"/>
            <a:ext cx="1420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9" name="Equation" r:id="rId9" imgW="977476" imgH="215806" progId="Equation.3">
                    <p:embed/>
                  </p:oleObj>
                </mc:Choice>
                <mc:Fallback>
                  <p:oleObj name="Equation" r:id="rId9" imgW="97747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44"/>
                          <a:ext cx="1420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038253" y="3492717"/>
            <a:ext cx="3124200" cy="943151"/>
            <a:chOff x="3312" y="2168"/>
            <a:chExt cx="1728" cy="522"/>
          </a:xfrm>
        </p:grpSpPr>
        <p:sp>
          <p:nvSpPr>
            <p:cNvPr id="85007" name="Text Box 15"/>
            <p:cNvSpPr txBox="1">
              <a:spLocks noChangeArrowheads="1"/>
            </p:cNvSpPr>
            <p:nvPr/>
          </p:nvSpPr>
          <p:spPr bwMode="auto">
            <a:xfrm>
              <a:off x="3312" y="2400"/>
              <a:ext cx="1728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itchFamily="18" charset="2"/>
                </a:rPr>
                <a:t>   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电压与电流反相</a:t>
              </a:r>
              <a:endParaRPr lang="zh-CN" altLang="zh-CN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302" name="Object 1025"/>
            <p:cNvGraphicFramePr>
              <a:graphicFrameLocks noChangeAspect="1"/>
            </p:cNvGraphicFramePr>
            <p:nvPr/>
          </p:nvGraphicFramePr>
          <p:xfrm>
            <a:off x="3496" y="2168"/>
            <a:ext cx="1505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0" name="Equation" r:id="rId11" imgW="1180588" imgH="215806" progId="Equation.3">
                    <p:embed/>
                  </p:oleObj>
                </mc:Choice>
                <mc:Fallback>
                  <p:oleObj name="Equation" r:id="rId11" imgW="1180588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6" y="2168"/>
                          <a:ext cx="1505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5185" name="Picture 193" descr="图片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6" y="954308"/>
            <a:ext cx="34385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186" name="Picture 194" descr="图片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91" y="1170208"/>
            <a:ext cx="359727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187" name="Picture 195" descr="图片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4122958"/>
            <a:ext cx="3348037" cy="24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188" name="Picture 196" descr="图片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878" y="4267420"/>
            <a:ext cx="3171825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690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 animBg="1"/>
      <p:bldP spid="8499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2453" y="715978"/>
            <a:ext cx="2438400" cy="7620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zh-CN" altLang="en-US" sz="28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谐振曲线</a:t>
            </a:r>
          </a:p>
        </p:txBody>
      </p:sp>
      <p:sp>
        <p:nvSpPr>
          <p:cNvPr id="214019" name="Text Box 3"/>
          <p:cNvSpPr txBox="1">
            <a:spLocks noChangeArrowheads="1"/>
          </p:cNvSpPr>
          <p:nvPr/>
        </p:nvSpPr>
        <p:spPr bwMode="auto">
          <a:xfrm>
            <a:off x="694853" y="1263666"/>
            <a:ext cx="4827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电流随频率变化的关系曲线。</a:t>
            </a:r>
          </a:p>
        </p:txBody>
      </p:sp>
      <p:graphicFrame>
        <p:nvGraphicFramePr>
          <p:cNvPr id="301056" name="Object 0"/>
          <p:cNvGraphicFramePr>
            <a:graphicFrameLocks noChangeAspect="1"/>
          </p:cNvGraphicFramePr>
          <p:nvPr>
            <p:extLst/>
          </p:nvPr>
        </p:nvGraphicFramePr>
        <p:xfrm>
          <a:off x="466253" y="1782778"/>
          <a:ext cx="58308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2" name="公式" r:id="rId3" imgW="2362200" imgH="482600" progId="Equation.3">
                  <p:embed/>
                </p:oleObj>
              </mc:Choice>
              <mc:Fallback>
                <p:oleObj name="公式" r:id="rId3" imgW="2362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53" y="1782778"/>
                        <a:ext cx="5830888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923453" y="6049978"/>
            <a:ext cx="6553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值越大，曲线越尖锐，选择性越好。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644678" y="2420953"/>
            <a:ext cx="1598613" cy="2219325"/>
            <a:chOff x="3456" y="1242"/>
            <a:chExt cx="1007" cy="1398"/>
          </a:xfrm>
        </p:grpSpPr>
        <p:grpSp>
          <p:nvGrpSpPr>
            <p:cNvPr id="116776" name="Group 10"/>
            <p:cNvGrpSpPr>
              <a:grpSpLocks/>
            </p:cNvGrpSpPr>
            <p:nvPr/>
          </p:nvGrpSpPr>
          <p:grpSpPr bwMode="auto">
            <a:xfrm>
              <a:off x="3745" y="1455"/>
              <a:ext cx="718" cy="1185"/>
              <a:chOff x="3697" y="2535"/>
              <a:chExt cx="718" cy="1185"/>
            </a:xfrm>
          </p:grpSpPr>
          <p:sp>
            <p:nvSpPr>
              <p:cNvPr id="116778" name="Line 11"/>
              <p:cNvSpPr>
                <a:spLocks noChangeShapeType="1"/>
              </p:cNvSpPr>
              <p:nvPr/>
            </p:nvSpPr>
            <p:spPr bwMode="auto">
              <a:xfrm>
                <a:off x="4415" y="2568"/>
                <a:ext cx="0" cy="1152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779" name="Line 12"/>
              <p:cNvSpPr>
                <a:spLocks noChangeShapeType="1"/>
              </p:cNvSpPr>
              <p:nvPr/>
            </p:nvSpPr>
            <p:spPr bwMode="auto">
              <a:xfrm flipH="1">
                <a:off x="3697" y="2535"/>
                <a:ext cx="672" cy="0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16777" name="Object 8"/>
            <p:cNvGraphicFramePr>
              <a:graphicFrameLocks noChangeAspect="1"/>
            </p:cNvGraphicFramePr>
            <p:nvPr/>
          </p:nvGraphicFramePr>
          <p:xfrm>
            <a:off x="3456" y="1242"/>
            <a:ext cx="258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463" name="公式" r:id="rId5" imgW="165028" imgH="228501" progId="Equation.3">
                    <p:embed/>
                  </p:oleObj>
                </mc:Choice>
                <mc:Fallback>
                  <p:oleObj name="公式" r:id="rId5" imgW="165028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242"/>
                          <a:ext cx="258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4030" name="Text Box 14"/>
          <p:cNvSpPr txBox="1">
            <a:spLocks noChangeArrowheads="1"/>
          </p:cNvSpPr>
          <p:nvPr/>
        </p:nvSpPr>
        <p:spPr bwMode="auto">
          <a:xfrm>
            <a:off x="7258999" y="2419366"/>
            <a:ext cx="805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b="1" i="1">
                <a:cs typeface="Times New Roman" panose="02020603050405020304" pitchFamily="18" charset="0"/>
              </a:rPr>
              <a:t>Q</a:t>
            </a:r>
            <a:r>
              <a:rPr lang="zh-CN" altLang="en-US" b="1">
                <a:cs typeface="Times New Roman" panose="02020603050405020304" pitchFamily="18" charset="0"/>
              </a:rPr>
              <a:t>大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720878" y="3421078"/>
            <a:ext cx="1546225" cy="631825"/>
            <a:chOff x="3490" y="1854"/>
            <a:chExt cx="974" cy="398"/>
          </a:xfrm>
        </p:grpSpPr>
        <p:sp>
          <p:nvSpPr>
            <p:cNvPr id="116774" name="Line 17"/>
            <p:cNvSpPr>
              <a:spLocks noChangeShapeType="1"/>
            </p:cNvSpPr>
            <p:nvPr/>
          </p:nvSpPr>
          <p:spPr bwMode="auto">
            <a:xfrm flipH="1">
              <a:off x="3762" y="2112"/>
              <a:ext cx="70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6775" name="Object 7"/>
            <p:cNvGraphicFramePr>
              <a:graphicFrameLocks noChangeAspect="1"/>
            </p:cNvGraphicFramePr>
            <p:nvPr/>
          </p:nvGraphicFramePr>
          <p:xfrm>
            <a:off x="3490" y="1854"/>
            <a:ext cx="261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464" name="公式" r:id="rId7" imgW="215713" imgH="253780" progId="Equation.3">
                    <p:embed/>
                  </p:oleObj>
                </mc:Choice>
                <mc:Fallback>
                  <p:oleObj name="公式" r:id="rId7" imgW="215713" imgH="2537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0" y="1854"/>
                          <a:ext cx="261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4035" name="Text Box 19"/>
          <p:cNvSpPr txBox="1">
            <a:spLocks noChangeArrowheads="1"/>
          </p:cNvSpPr>
          <p:nvPr/>
        </p:nvSpPr>
        <p:spPr bwMode="auto">
          <a:xfrm>
            <a:off x="542453" y="3459178"/>
            <a:ext cx="1676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分析：</a:t>
            </a:r>
          </a:p>
        </p:txBody>
      </p:sp>
      <p:graphicFrame>
        <p:nvGraphicFramePr>
          <p:cNvPr id="301057" name="Object 1"/>
          <p:cNvGraphicFramePr>
            <a:graphicFrameLocks noChangeAspect="1"/>
          </p:cNvGraphicFramePr>
          <p:nvPr>
            <p:extLst/>
          </p:nvPr>
        </p:nvGraphicFramePr>
        <p:xfrm>
          <a:off x="2752253" y="4221178"/>
          <a:ext cx="1752600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5" name="公式" r:id="rId9" imgW="685502" imgH="406224" progId="Equation.3">
                  <p:embed/>
                </p:oleObj>
              </mc:Choice>
              <mc:Fallback>
                <p:oleObj name="公式" r:id="rId9" imgW="685502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253" y="4221178"/>
                        <a:ext cx="1752600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618653" y="2773378"/>
            <a:ext cx="3605213" cy="1063625"/>
            <a:chOff x="416" y="1538"/>
            <a:chExt cx="2271" cy="670"/>
          </a:xfrm>
        </p:grpSpPr>
        <p:sp>
          <p:nvSpPr>
            <p:cNvPr id="116772" name="Text Box 22"/>
            <p:cNvSpPr txBox="1">
              <a:spLocks noChangeArrowheads="1"/>
            </p:cNvSpPr>
            <p:nvPr/>
          </p:nvSpPr>
          <p:spPr bwMode="auto">
            <a:xfrm>
              <a:off x="416" y="1665"/>
              <a:ext cx="10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谐振电流</a:t>
              </a:r>
            </a:p>
          </p:txBody>
        </p:sp>
        <p:graphicFrame>
          <p:nvGraphicFramePr>
            <p:cNvPr id="116773" name="Object 6"/>
            <p:cNvGraphicFramePr>
              <a:graphicFrameLocks noChangeAspect="1"/>
            </p:cNvGraphicFramePr>
            <p:nvPr/>
          </p:nvGraphicFramePr>
          <p:xfrm>
            <a:off x="1824" y="1538"/>
            <a:ext cx="863" cy="6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466" name="公式" r:id="rId11" imgW="520474" imgH="406224" progId="Equation.3">
                    <p:embed/>
                  </p:oleObj>
                </mc:Choice>
                <mc:Fallback>
                  <p:oleObj name="公式" r:id="rId11" imgW="520474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538"/>
                          <a:ext cx="863" cy="6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4040" name="Text Box 24"/>
          <p:cNvSpPr txBox="1">
            <a:spLocks noChangeArrowheads="1"/>
          </p:cNvSpPr>
          <p:nvPr/>
        </p:nvSpPr>
        <p:spPr bwMode="auto">
          <a:xfrm>
            <a:off x="542453" y="5211778"/>
            <a:ext cx="8382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电路具有选择最接近谐振频率附近的电流的能力   </a:t>
            </a: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称为选择性。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6025678" y="3802078"/>
            <a:ext cx="2438400" cy="838200"/>
            <a:chOff x="3792" y="2448"/>
            <a:chExt cx="1536" cy="528"/>
          </a:xfrm>
        </p:grpSpPr>
        <p:sp>
          <p:nvSpPr>
            <p:cNvPr id="116770" name="Freeform 37"/>
            <p:cNvSpPr>
              <a:spLocks/>
            </p:cNvSpPr>
            <p:nvPr/>
          </p:nvSpPr>
          <p:spPr bwMode="auto">
            <a:xfrm>
              <a:off x="3792" y="2448"/>
              <a:ext cx="768" cy="528"/>
            </a:xfrm>
            <a:custGeom>
              <a:avLst/>
              <a:gdLst>
                <a:gd name="T0" fmla="*/ 0 w 912"/>
                <a:gd name="T1" fmla="*/ 378 h 624"/>
                <a:gd name="T2" fmla="*/ 259 w 912"/>
                <a:gd name="T3" fmla="*/ 262 h 624"/>
                <a:gd name="T4" fmla="*/ 429 w 912"/>
                <a:gd name="T5" fmla="*/ 58 h 624"/>
                <a:gd name="T6" fmla="*/ 545 w 912"/>
                <a:gd name="T7" fmla="*/ 0 h 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624"/>
                <a:gd name="T14" fmla="*/ 912 w 912"/>
                <a:gd name="T15" fmla="*/ 624 h 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624">
                  <a:moveTo>
                    <a:pt x="0" y="624"/>
                  </a:moveTo>
                  <a:cubicBezTo>
                    <a:pt x="156" y="572"/>
                    <a:pt x="312" y="520"/>
                    <a:pt x="432" y="432"/>
                  </a:cubicBezTo>
                  <a:cubicBezTo>
                    <a:pt x="552" y="344"/>
                    <a:pt x="640" y="168"/>
                    <a:pt x="720" y="96"/>
                  </a:cubicBezTo>
                  <a:cubicBezTo>
                    <a:pt x="800" y="24"/>
                    <a:pt x="856" y="12"/>
                    <a:pt x="912" y="0"/>
                  </a:cubicBezTo>
                </a:path>
              </a:pathLst>
            </a:custGeom>
            <a:noFill/>
            <a:ln w="38100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771" name="Freeform 38"/>
            <p:cNvSpPr>
              <a:spLocks/>
            </p:cNvSpPr>
            <p:nvPr/>
          </p:nvSpPr>
          <p:spPr bwMode="auto">
            <a:xfrm flipH="1">
              <a:off x="4560" y="2448"/>
              <a:ext cx="768" cy="528"/>
            </a:xfrm>
            <a:custGeom>
              <a:avLst/>
              <a:gdLst>
                <a:gd name="T0" fmla="*/ 0 w 912"/>
                <a:gd name="T1" fmla="*/ 378 h 624"/>
                <a:gd name="T2" fmla="*/ 259 w 912"/>
                <a:gd name="T3" fmla="*/ 262 h 624"/>
                <a:gd name="T4" fmla="*/ 429 w 912"/>
                <a:gd name="T5" fmla="*/ 58 h 624"/>
                <a:gd name="T6" fmla="*/ 545 w 912"/>
                <a:gd name="T7" fmla="*/ 0 h 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624"/>
                <a:gd name="T14" fmla="*/ 912 w 912"/>
                <a:gd name="T15" fmla="*/ 624 h 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624">
                  <a:moveTo>
                    <a:pt x="0" y="624"/>
                  </a:moveTo>
                  <a:cubicBezTo>
                    <a:pt x="156" y="572"/>
                    <a:pt x="312" y="520"/>
                    <a:pt x="432" y="432"/>
                  </a:cubicBezTo>
                  <a:cubicBezTo>
                    <a:pt x="552" y="344"/>
                    <a:pt x="640" y="168"/>
                    <a:pt x="720" y="96"/>
                  </a:cubicBezTo>
                  <a:cubicBezTo>
                    <a:pt x="800" y="24"/>
                    <a:pt x="856" y="12"/>
                    <a:pt x="912" y="0"/>
                  </a:cubicBezTo>
                </a:path>
              </a:pathLst>
            </a:custGeom>
            <a:noFill/>
            <a:ln w="38100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1304453" y="3733816"/>
            <a:ext cx="2438400" cy="1039812"/>
            <a:chOff x="816" y="2141"/>
            <a:chExt cx="1536" cy="655"/>
          </a:xfrm>
        </p:grpSpPr>
        <p:sp>
          <p:nvSpPr>
            <p:cNvPr id="116766" name="AutoShape 40"/>
            <p:cNvSpPr>
              <a:spLocks/>
            </p:cNvSpPr>
            <p:nvPr/>
          </p:nvSpPr>
          <p:spPr bwMode="auto">
            <a:xfrm>
              <a:off x="1584" y="2364"/>
              <a:ext cx="96" cy="432"/>
            </a:xfrm>
            <a:prstGeom prst="leftBrace">
              <a:avLst>
                <a:gd name="adj1" fmla="val 37500"/>
                <a:gd name="adj2" fmla="val 50000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116767" name="Text Box 41"/>
            <p:cNvSpPr txBox="1">
              <a:spLocks noChangeArrowheads="1"/>
            </p:cNvSpPr>
            <p:nvPr/>
          </p:nvSpPr>
          <p:spPr bwMode="auto">
            <a:xfrm>
              <a:off x="816" y="2381"/>
              <a:ext cx="7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cs typeface="Times New Roman" panose="02020603050405020304" pitchFamily="18" charset="0"/>
                </a:rPr>
                <a:t>R</a:t>
              </a:r>
              <a:r>
                <a:rPr lang="en-US" altLang="zh-CN" b="1">
                  <a:cs typeface="Times New Roman" panose="02020603050405020304" pitchFamily="18" charset="0"/>
                </a:rPr>
                <a:t>  </a:t>
              </a:r>
              <a:r>
                <a:rPr lang="en-US" altLang="zh-CN" b="1">
                  <a:cs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endParaRPr lang="en-US" altLang="zh-CN" b="1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6768" name="Object 5"/>
            <p:cNvGraphicFramePr>
              <a:graphicFrameLocks noChangeAspect="1"/>
            </p:cNvGraphicFramePr>
            <p:nvPr/>
          </p:nvGraphicFramePr>
          <p:xfrm>
            <a:off x="1776" y="2141"/>
            <a:ext cx="576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467" name="公式" r:id="rId13" imgW="304668" imgH="241195" progId="Equation.3">
                    <p:embed/>
                  </p:oleObj>
                </mc:Choice>
                <mc:Fallback>
                  <p:oleObj name="公式" r:id="rId13" imgW="304668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141"/>
                          <a:ext cx="576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769" name="Line 43"/>
            <p:cNvSpPr>
              <a:spLocks noChangeShapeType="1"/>
            </p:cNvSpPr>
            <p:nvPr/>
          </p:nvSpPr>
          <p:spPr bwMode="auto">
            <a:xfrm>
              <a:off x="1104" y="225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5711353" y="2079641"/>
            <a:ext cx="3078163" cy="3132137"/>
            <a:chOff x="3592" y="1099"/>
            <a:chExt cx="1939" cy="1973"/>
          </a:xfrm>
        </p:grpSpPr>
        <p:grpSp>
          <p:nvGrpSpPr>
            <p:cNvPr id="116754" name="Group 44"/>
            <p:cNvGrpSpPr>
              <a:grpSpLocks/>
            </p:cNvGrpSpPr>
            <p:nvPr/>
          </p:nvGrpSpPr>
          <p:grpSpPr bwMode="auto">
            <a:xfrm>
              <a:off x="3592" y="1099"/>
              <a:ext cx="1939" cy="1973"/>
              <a:chOff x="3629" y="1099"/>
              <a:chExt cx="1939" cy="1973"/>
            </a:xfrm>
          </p:grpSpPr>
          <p:sp>
            <p:nvSpPr>
              <p:cNvPr id="116758" name="Text Box 45"/>
              <p:cNvSpPr txBox="1">
                <a:spLocks noChangeArrowheads="1"/>
              </p:cNvSpPr>
              <p:nvPr/>
            </p:nvSpPr>
            <p:spPr bwMode="auto">
              <a:xfrm>
                <a:off x="5376" y="2697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cs typeface="Times New Roman" panose="02020603050405020304" pitchFamily="18" charset="0"/>
                  </a:rPr>
                  <a:t>f</a:t>
                </a:r>
              </a:p>
            </p:txBody>
          </p:sp>
          <p:graphicFrame>
            <p:nvGraphicFramePr>
              <p:cNvPr id="116759" name="Object 2"/>
              <p:cNvGraphicFramePr>
                <a:graphicFrameLocks noChangeAspect="1"/>
              </p:cNvGraphicFramePr>
              <p:nvPr/>
            </p:nvGraphicFramePr>
            <p:xfrm>
              <a:off x="4425" y="2712"/>
              <a:ext cx="299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468" name="公式" r:id="rId15" imgW="190500" imgH="228600" progId="Equation.3">
                      <p:embed/>
                    </p:oleObj>
                  </mc:Choice>
                  <mc:Fallback>
                    <p:oleObj name="公式" r:id="rId15" imgW="19050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25" y="2712"/>
                            <a:ext cx="299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6760" name="Line 47"/>
              <p:cNvSpPr>
                <a:spLocks noChangeShapeType="1"/>
              </p:cNvSpPr>
              <p:nvPr/>
            </p:nvSpPr>
            <p:spPr bwMode="auto">
              <a:xfrm>
                <a:off x="3840" y="2727"/>
                <a:ext cx="17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761" name="Line 48"/>
              <p:cNvSpPr>
                <a:spLocks noChangeShapeType="1"/>
              </p:cNvSpPr>
              <p:nvPr/>
            </p:nvSpPr>
            <p:spPr bwMode="auto">
              <a:xfrm flipV="1">
                <a:off x="3840" y="1191"/>
                <a:ext cx="0" cy="1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762" name="Freeform 49"/>
              <p:cNvSpPr>
                <a:spLocks/>
              </p:cNvSpPr>
              <p:nvPr/>
            </p:nvSpPr>
            <p:spPr bwMode="auto">
              <a:xfrm>
                <a:off x="3910" y="1512"/>
                <a:ext cx="1332" cy="1128"/>
              </a:xfrm>
              <a:custGeom>
                <a:avLst/>
                <a:gdLst>
                  <a:gd name="T0" fmla="*/ 0 w 1296"/>
                  <a:gd name="T1" fmla="*/ 142 h 784"/>
                  <a:gd name="T2" fmla="*/ 625 w 1296"/>
                  <a:gd name="T3" fmla="*/ 2145 h 784"/>
                  <a:gd name="T4" fmla="*/ 1042 w 1296"/>
                  <a:gd name="T5" fmla="*/ 1288 h 784"/>
                  <a:gd name="T6" fmla="*/ 1407 w 1296"/>
                  <a:gd name="T7" fmla="*/ 0 h 78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96"/>
                  <a:gd name="T13" fmla="*/ 0 h 784"/>
                  <a:gd name="T14" fmla="*/ 1296 w 1296"/>
                  <a:gd name="T15" fmla="*/ 784 h 78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96" h="784">
                    <a:moveTo>
                      <a:pt x="0" y="48"/>
                    </a:moveTo>
                    <a:cubicBezTo>
                      <a:pt x="208" y="352"/>
                      <a:pt x="416" y="656"/>
                      <a:pt x="576" y="720"/>
                    </a:cubicBezTo>
                    <a:cubicBezTo>
                      <a:pt x="736" y="784"/>
                      <a:pt x="840" y="552"/>
                      <a:pt x="960" y="432"/>
                    </a:cubicBezTo>
                    <a:cubicBezTo>
                      <a:pt x="1080" y="312"/>
                      <a:pt x="1188" y="156"/>
                      <a:pt x="1296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16763" name="Object 3"/>
              <p:cNvGraphicFramePr>
                <a:graphicFrameLocks noChangeAspect="1"/>
              </p:cNvGraphicFramePr>
              <p:nvPr/>
            </p:nvGraphicFramePr>
            <p:xfrm>
              <a:off x="5158" y="1667"/>
              <a:ext cx="285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469" name="Equation" r:id="rId17" imgW="182762" imgH="220875" progId="Equation.3">
                      <p:embed/>
                    </p:oleObj>
                  </mc:Choice>
                  <mc:Fallback>
                    <p:oleObj name="Equation" r:id="rId17" imgW="182762" imgH="22087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58" y="1667"/>
                            <a:ext cx="285" cy="3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CC99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764" name="Object 4"/>
              <p:cNvGraphicFramePr>
                <a:graphicFrameLocks noChangeAspect="1"/>
              </p:cNvGraphicFramePr>
              <p:nvPr/>
            </p:nvGraphicFramePr>
            <p:xfrm>
              <a:off x="3870" y="1099"/>
              <a:ext cx="573" cy="3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470" name="Equation" r:id="rId19" imgW="381000" imgH="228600" progId="Equation.3">
                      <p:embed/>
                    </p:oleObj>
                  </mc:Choice>
                  <mc:Fallback>
                    <p:oleObj name="Equation" r:id="rId19" imgW="38100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0" y="1099"/>
                            <a:ext cx="573" cy="3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6765" name="Text Box 52"/>
              <p:cNvSpPr txBox="1">
                <a:spLocks noChangeArrowheads="1"/>
              </p:cNvSpPr>
              <p:nvPr/>
            </p:nvSpPr>
            <p:spPr bwMode="auto">
              <a:xfrm>
                <a:off x="3629" y="2657"/>
                <a:ext cx="28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cs typeface="Times New Roman" panose="02020603050405020304" pitchFamily="18" charset="0"/>
                  </a:rPr>
                  <a:t>O</a:t>
                </a:r>
              </a:p>
            </p:txBody>
          </p:sp>
        </p:grpSp>
        <p:grpSp>
          <p:nvGrpSpPr>
            <p:cNvPr id="116755" name="Group 53"/>
            <p:cNvGrpSpPr>
              <a:grpSpLocks/>
            </p:cNvGrpSpPr>
            <p:nvPr/>
          </p:nvGrpSpPr>
          <p:grpSpPr bwMode="auto">
            <a:xfrm>
              <a:off x="3982" y="1512"/>
              <a:ext cx="1202" cy="1056"/>
              <a:chOff x="3982" y="1512"/>
              <a:chExt cx="1259" cy="1056"/>
            </a:xfrm>
          </p:grpSpPr>
          <p:sp>
            <p:nvSpPr>
              <p:cNvPr id="116756" name="Freeform 54"/>
              <p:cNvSpPr>
                <a:spLocks/>
              </p:cNvSpPr>
              <p:nvPr/>
            </p:nvSpPr>
            <p:spPr bwMode="auto">
              <a:xfrm>
                <a:off x="3982" y="1512"/>
                <a:ext cx="608" cy="1056"/>
              </a:xfrm>
              <a:custGeom>
                <a:avLst/>
                <a:gdLst>
                  <a:gd name="T0" fmla="*/ 0 w 816"/>
                  <a:gd name="T1" fmla="*/ 818 h 1200"/>
                  <a:gd name="T2" fmla="*/ 159 w 816"/>
                  <a:gd name="T3" fmla="*/ 556 h 1200"/>
                  <a:gd name="T4" fmla="*/ 258 w 816"/>
                  <a:gd name="T5" fmla="*/ 131 h 1200"/>
                  <a:gd name="T6" fmla="*/ 297 w 816"/>
                  <a:gd name="T7" fmla="*/ 33 h 1200"/>
                  <a:gd name="T8" fmla="*/ 338 w 816"/>
                  <a:gd name="T9" fmla="*/ 0 h 1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6"/>
                  <a:gd name="T16" fmla="*/ 0 h 1200"/>
                  <a:gd name="T17" fmla="*/ 816 w 816"/>
                  <a:gd name="T18" fmla="*/ 1200 h 1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6" h="1200">
                    <a:moveTo>
                      <a:pt x="0" y="1200"/>
                    </a:moveTo>
                    <a:cubicBezTo>
                      <a:pt x="140" y="1092"/>
                      <a:pt x="280" y="984"/>
                      <a:pt x="384" y="816"/>
                    </a:cubicBezTo>
                    <a:cubicBezTo>
                      <a:pt x="488" y="648"/>
                      <a:pt x="568" y="320"/>
                      <a:pt x="624" y="192"/>
                    </a:cubicBezTo>
                    <a:cubicBezTo>
                      <a:pt x="680" y="64"/>
                      <a:pt x="688" y="80"/>
                      <a:pt x="720" y="48"/>
                    </a:cubicBezTo>
                    <a:cubicBezTo>
                      <a:pt x="752" y="16"/>
                      <a:pt x="792" y="8"/>
                      <a:pt x="816" y="0"/>
                    </a:cubicBezTo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757" name="Freeform 55"/>
              <p:cNvSpPr>
                <a:spLocks/>
              </p:cNvSpPr>
              <p:nvPr/>
            </p:nvSpPr>
            <p:spPr bwMode="auto">
              <a:xfrm>
                <a:off x="4537" y="1512"/>
                <a:ext cx="704" cy="1056"/>
              </a:xfrm>
              <a:custGeom>
                <a:avLst/>
                <a:gdLst>
                  <a:gd name="T0" fmla="*/ 0 w 1200"/>
                  <a:gd name="T1" fmla="*/ 27 h 1032"/>
                  <a:gd name="T2" fmla="*/ 39 w 1200"/>
                  <a:gd name="T3" fmla="*/ 78 h 1032"/>
                  <a:gd name="T4" fmla="*/ 68 w 1200"/>
                  <a:gd name="T5" fmla="*/ 489 h 1032"/>
                  <a:gd name="T6" fmla="*/ 87 w 1200"/>
                  <a:gd name="T7" fmla="*/ 694 h 1032"/>
                  <a:gd name="T8" fmla="*/ 126 w 1200"/>
                  <a:gd name="T9" fmla="*/ 900 h 1032"/>
                  <a:gd name="T10" fmla="*/ 165 w 1200"/>
                  <a:gd name="T11" fmla="*/ 1003 h 1032"/>
                  <a:gd name="T12" fmla="*/ 242 w 1200"/>
                  <a:gd name="T13" fmla="*/ 1106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0"/>
                  <a:gd name="T22" fmla="*/ 0 h 1032"/>
                  <a:gd name="T23" fmla="*/ 1200 w 1200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0" h="1032">
                    <a:moveTo>
                      <a:pt x="0" y="24"/>
                    </a:moveTo>
                    <a:cubicBezTo>
                      <a:pt x="68" y="12"/>
                      <a:pt x="136" y="0"/>
                      <a:pt x="192" y="72"/>
                    </a:cubicBezTo>
                    <a:cubicBezTo>
                      <a:pt x="248" y="144"/>
                      <a:pt x="296" y="360"/>
                      <a:pt x="336" y="456"/>
                    </a:cubicBezTo>
                    <a:cubicBezTo>
                      <a:pt x="376" y="552"/>
                      <a:pt x="384" y="584"/>
                      <a:pt x="432" y="648"/>
                    </a:cubicBezTo>
                    <a:cubicBezTo>
                      <a:pt x="480" y="712"/>
                      <a:pt x="560" y="792"/>
                      <a:pt x="624" y="840"/>
                    </a:cubicBezTo>
                    <a:cubicBezTo>
                      <a:pt x="688" y="888"/>
                      <a:pt x="720" y="904"/>
                      <a:pt x="816" y="936"/>
                    </a:cubicBezTo>
                    <a:cubicBezTo>
                      <a:pt x="912" y="968"/>
                      <a:pt x="1056" y="1000"/>
                      <a:pt x="1200" y="1032"/>
                    </a:cubicBezTo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4031" name="Text Box 15"/>
          <p:cNvSpPr txBox="1">
            <a:spLocks noChangeArrowheads="1"/>
          </p:cNvSpPr>
          <p:nvPr/>
        </p:nvSpPr>
        <p:spPr bwMode="auto">
          <a:xfrm>
            <a:off x="6833549" y="3384566"/>
            <a:ext cx="805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b="1" i="1">
                <a:cs typeface="Times New Roman" panose="02020603050405020304" pitchFamily="18" charset="0"/>
              </a:rPr>
              <a:t>Q</a:t>
            </a:r>
            <a:r>
              <a:rPr lang="zh-CN" altLang="en-US" b="1">
                <a:cs typeface="Times New Roman" panose="02020603050405020304" pitchFamily="18" charset="0"/>
              </a:rPr>
              <a:t>小</a:t>
            </a:r>
          </a:p>
        </p:txBody>
      </p:sp>
    </p:spTree>
    <p:extLst>
      <p:ext uri="{BB962C8B-B14F-4D97-AF65-F5344CB8AC3E}">
        <p14:creationId xmlns:p14="http://schemas.microsoft.com/office/powerpoint/2010/main" val="3632561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30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21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214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autoUpdateAnimBg="0"/>
      <p:bldP spid="214021" grpId="0" autoUpdateAnimBg="0"/>
      <p:bldP spid="214030" grpId="0" autoUpdateAnimBg="0"/>
      <p:bldP spid="214035" grpId="0" autoUpdateAnimBg="0"/>
      <p:bldP spid="214040" grpId="0" autoUpdateAnimBg="0"/>
      <p:bldP spid="214031" grpId="0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29098"/>
            <a:ext cx="16002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CC0000"/>
                </a:solidFill>
              </a:rPr>
              <a:t>通频带：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143000" y="2405498"/>
            <a:ext cx="3406775" cy="585787"/>
            <a:chOff x="720" y="1367"/>
            <a:chExt cx="2146" cy="369"/>
          </a:xfrm>
        </p:grpSpPr>
        <p:graphicFrame>
          <p:nvGraphicFramePr>
            <p:cNvPr id="117816" name="Object 11"/>
            <p:cNvGraphicFramePr>
              <a:graphicFrameLocks noChangeAspect="1"/>
            </p:cNvGraphicFramePr>
            <p:nvPr/>
          </p:nvGraphicFramePr>
          <p:xfrm>
            <a:off x="720" y="1367"/>
            <a:ext cx="374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46" name="公式" r:id="rId3" imgW="253890" imgH="228501" progId="Equation.3">
                    <p:embed/>
                  </p:oleObj>
                </mc:Choice>
                <mc:Fallback>
                  <p:oleObj name="公式" r:id="rId3" imgW="253890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367"/>
                          <a:ext cx="374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817" name="Rectangle 5"/>
            <p:cNvSpPr>
              <a:spLocks noChangeArrowheads="1"/>
            </p:cNvSpPr>
            <p:nvPr/>
          </p:nvSpPr>
          <p:spPr bwMode="auto">
            <a:xfrm>
              <a:off x="1056" y="1367"/>
              <a:ext cx="1810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solidFill>
                    <a:srgbClr val="000099"/>
                  </a:solidFill>
                </a:rPr>
                <a:t>谐振频率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066800" y="3777098"/>
            <a:ext cx="3429000" cy="781050"/>
            <a:chOff x="672" y="2231"/>
            <a:chExt cx="2160" cy="492"/>
          </a:xfrm>
        </p:grpSpPr>
        <p:sp>
          <p:nvSpPr>
            <p:cNvPr id="215047" name="Rectangle 7"/>
            <p:cNvSpPr>
              <a:spLocks noChangeArrowheads="1"/>
            </p:cNvSpPr>
            <p:nvPr/>
          </p:nvSpPr>
          <p:spPr bwMode="auto">
            <a:xfrm>
              <a:off x="1026" y="2231"/>
              <a:ext cx="1806" cy="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60000"/>
                </a:lnSpc>
                <a:defRPr/>
              </a:pPr>
              <a:r>
                <a:rPr lang="zh-CN" altLang="en-US" sz="2800" b="1">
                  <a:solidFill>
                    <a:srgbClr val="000099"/>
                  </a:solidFill>
                </a:rPr>
                <a:t>上限截止频率</a:t>
              </a:r>
            </a:p>
          </p:txBody>
        </p:sp>
        <p:graphicFrame>
          <p:nvGraphicFramePr>
            <p:cNvPr id="117815" name="Object 10"/>
            <p:cNvGraphicFramePr>
              <a:graphicFrameLocks noChangeAspect="1"/>
            </p:cNvGraphicFramePr>
            <p:nvPr/>
          </p:nvGraphicFramePr>
          <p:xfrm>
            <a:off x="672" y="2335"/>
            <a:ext cx="354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47" name="公式" r:id="rId5" imgW="253780" imgH="215713" progId="Equation.3">
                    <p:embed/>
                  </p:oleObj>
                </mc:Choice>
                <mc:Fallback>
                  <p:oleObj name="公式" r:id="rId5" imgW="253780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335"/>
                          <a:ext cx="354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066800" y="3015098"/>
            <a:ext cx="3276600" cy="774700"/>
            <a:chOff x="672" y="1751"/>
            <a:chExt cx="2064" cy="488"/>
          </a:xfrm>
        </p:grpSpPr>
        <p:sp>
          <p:nvSpPr>
            <p:cNvPr id="117812" name="Text Box 10"/>
            <p:cNvSpPr txBox="1">
              <a:spLocks noChangeArrowheads="1"/>
            </p:cNvSpPr>
            <p:nvPr/>
          </p:nvSpPr>
          <p:spPr bwMode="auto">
            <a:xfrm>
              <a:off x="1001" y="1751"/>
              <a:ext cx="1735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60000"/>
                </a:lnSpc>
              </a:pPr>
              <a:r>
                <a:rPr lang="zh-CN" altLang="en-US" b="1">
                  <a:solidFill>
                    <a:srgbClr val="000099"/>
                  </a:solidFill>
                </a:rPr>
                <a:t>下限截止频率</a:t>
              </a:r>
            </a:p>
          </p:txBody>
        </p:sp>
        <p:graphicFrame>
          <p:nvGraphicFramePr>
            <p:cNvPr id="117813" name="Object 9"/>
            <p:cNvGraphicFramePr>
              <a:graphicFrameLocks noChangeAspect="1"/>
            </p:cNvGraphicFramePr>
            <p:nvPr/>
          </p:nvGraphicFramePr>
          <p:xfrm>
            <a:off x="672" y="1855"/>
            <a:ext cx="366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48" name="公式" r:id="rId7" imgW="241091" imgH="215713" progId="Equation.3">
                    <p:embed/>
                  </p:oleObj>
                </mc:Choice>
                <mc:Fallback>
                  <p:oleObj name="公式" r:id="rId7" imgW="241091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855"/>
                          <a:ext cx="366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052" name="Text Box 12"/>
          <p:cNvSpPr txBox="1">
            <a:spLocks noChangeArrowheads="1"/>
          </p:cNvSpPr>
          <p:nvPr/>
        </p:nvSpPr>
        <p:spPr bwMode="auto">
          <a:xfrm>
            <a:off x="6567321" y="2561073"/>
            <a:ext cx="805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b="1" i="1"/>
              <a:t>Q</a:t>
            </a:r>
            <a:r>
              <a:rPr lang="zh-CN" altLang="en-US" b="1"/>
              <a:t>大</a:t>
            </a:r>
          </a:p>
        </p:txBody>
      </p:sp>
      <p:sp>
        <p:nvSpPr>
          <p:cNvPr id="215053" name="Text Box 13"/>
          <p:cNvSpPr txBox="1">
            <a:spLocks noChangeArrowheads="1"/>
          </p:cNvSpPr>
          <p:nvPr/>
        </p:nvSpPr>
        <p:spPr bwMode="auto">
          <a:xfrm>
            <a:off x="609600" y="4615298"/>
            <a:ext cx="4735513" cy="1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</a:rPr>
              <a:t>通频带宽度越小</a:t>
            </a:r>
            <a:r>
              <a:rPr lang="en-US" altLang="zh-CN" sz="2800" b="1">
                <a:solidFill>
                  <a:srgbClr val="CC0000"/>
                </a:solidFill>
              </a:rPr>
              <a:t>(</a:t>
            </a:r>
            <a:r>
              <a:rPr lang="en-US" altLang="zh-CN" sz="2800" b="1" i="1">
                <a:solidFill>
                  <a:srgbClr val="CC0000"/>
                </a:solidFill>
              </a:rPr>
              <a:t>Q</a:t>
            </a:r>
            <a:r>
              <a:rPr lang="zh-CN" altLang="en-US" sz="2800" b="1">
                <a:solidFill>
                  <a:srgbClr val="CC0000"/>
                </a:solidFill>
              </a:rPr>
              <a:t>值越大</a:t>
            </a:r>
            <a:r>
              <a:rPr lang="en-US" altLang="zh-CN" sz="2800" b="1">
                <a:solidFill>
                  <a:srgbClr val="CC0000"/>
                </a:solidFill>
              </a:rPr>
              <a:t>)</a:t>
            </a:r>
            <a:r>
              <a:rPr lang="zh-CN" altLang="en-US" sz="2800" b="1">
                <a:solidFill>
                  <a:srgbClr val="CC0000"/>
                </a:solidFill>
              </a:rPr>
              <a:t>，</a:t>
            </a:r>
            <a:r>
              <a:rPr lang="zh-CN" altLang="en-US" sz="2800" b="1"/>
              <a:t>选择性越好，抗干扰能力</a:t>
            </a:r>
          </a:p>
          <a:p>
            <a:pPr>
              <a:lnSpc>
                <a:spcPct val="115000"/>
              </a:lnSpc>
              <a:defRPr/>
            </a:pPr>
            <a:r>
              <a:rPr lang="zh-CN" altLang="en-US" sz="2800" b="1"/>
              <a:t>越强。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7086600" y="3565960"/>
            <a:ext cx="971550" cy="773113"/>
            <a:chOff x="4800" y="2153"/>
            <a:chExt cx="612" cy="487"/>
          </a:xfrm>
        </p:grpSpPr>
        <p:sp>
          <p:nvSpPr>
            <p:cNvPr id="117810" name="Text Box 15"/>
            <p:cNvSpPr txBox="1">
              <a:spLocks noChangeArrowheads="1"/>
            </p:cNvSpPr>
            <p:nvPr/>
          </p:nvSpPr>
          <p:spPr bwMode="auto">
            <a:xfrm>
              <a:off x="4905" y="2153"/>
              <a:ext cx="50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b="1" i="1"/>
                <a:t>Q</a:t>
              </a:r>
              <a:r>
                <a:rPr lang="zh-CN" altLang="en-US" b="1"/>
                <a:t>小</a:t>
              </a:r>
            </a:p>
          </p:txBody>
        </p:sp>
        <p:sp>
          <p:nvSpPr>
            <p:cNvPr id="117811" name="Line 16"/>
            <p:cNvSpPr>
              <a:spLocks noChangeShapeType="1"/>
            </p:cNvSpPr>
            <p:nvPr/>
          </p:nvSpPr>
          <p:spPr bwMode="auto">
            <a:xfrm flipH="1">
              <a:off x="4800" y="2449"/>
              <a:ext cx="336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5486400" y="4034273"/>
            <a:ext cx="2438400" cy="914400"/>
            <a:chOff x="3456" y="2322"/>
            <a:chExt cx="1536" cy="576"/>
          </a:xfrm>
        </p:grpSpPr>
        <p:grpSp>
          <p:nvGrpSpPr>
            <p:cNvPr id="117803" name="Group 18"/>
            <p:cNvGrpSpPr>
              <a:grpSpLocks/>
            </p:cNvGrpSpPr>
            <p:nvPr/>
          </p:nvGrpSpPr>
          <p:grpSpPr bwMode="auto">
            <a:xfrm>
              <a:off x="3456" y="2322"/>
              <a:ext cx="1536" cy="528"/>
              <a:chOff x="3792" y="2448"/>
              <a:chExt cx="1536" cy="528"/>
            </a:xfrm>
          </p:grpSpPr>
          <p:sp>
            <p:nvSpPr>
              <p:cNvPr id="117808" name="Freeform 19"/>
              <p:cNvSpPr>
                <a:spLocks/>
              </p:cNvSpPr>
              <p:nvPr/>
            </p:nvSpPr>
            <p:spPr bwMode="auto">
              <a:xfrm>
                <a:off x="3792" y="2448"/>
                <a:ext cx="768" cy="528"/>
              </a:xfrm>
              <a:custGeom>
                <a:avLst/>
                <a:gdLst>
                  <a:gd name="T0" fmla="*/ 0 w 912"/>
                  <a:gd name="T1" fmla="*/ 378 h 624"/>
                  <a:gd name="T2" fmla="*/ 259 w 912"/>
                  <a:gd name="T3" fmla="*/ 262 h 624"/>
                  <a:gd name="T4" fmla="*/ 429 w 912"/>
                  <a:gd name="T5" fmla="*/ 58 h 624"/>
                  <a:gd name="T6" fmla="*/ 545 w 912"/>
                  <a:gd name="T7" fmla="*/ 0 h 6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12"/>
                  <a:gd name="T13" fmla="*/ 0 h 624"/>
                  <a:gd name="T14" fmla="*/ 912 w 912"/>
                  <a:gd name="T15" fmla="*/ 624 h 6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12" h="624">
                    <a:moveTo>
                      <a:pt x="0" y="624"/>
                    </a:moveTo>
                    <a:cubicBezTo>
                      <a:pt x="156" y="572"/>
                      <a:pt x="312" y="520"/>
                      <a:pt x="432" y="432"/>
                    </a:cubicBezTo>
                    <a:cubicBezTo>
                      <a:pt x="552" y="344"/>
                      <a:pt x="640" y="168"/>
                      <a:pt x="720" y="96"/>
                    </a:cubicBezTo>
                    <a:cubicBezTo>
                      <a:pt x="800" y="24"/>
                      <a:pt x="856" y="12"/>
                      <a:pt x="912" y="0"/>
                    </a:cubicBezTo>
                  </a:path>
                </a:pathLst>
              </a:cu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/>
              </a:p>
            </p:txBody>
          </p:sp>
          <p:sp>
            <p:nvSpPr>
              <p:cNvPr id="117809" name="Freeform 20"/>
              <p:cNvSpPr>
                <a:spLocks/>
              </p:cNvSpPr>
              <p:nvPr/>
            </p:nvSpPr>
            <p:spPr bwMode="auto">
              <a:xfrm flipH="1">
                <a:off x="4560" y="2448"/>
                <a:ext cx="768" cy="528"/>
              </a:xfrm>
              <a:custGeom>
                <a:avLst/>
                <a:gdLst>
                  <a:gd name="T0" fmla="*/ 0 w 912"/>
                  <a:gd name="T1" fmla="*/ 378 h 624"/>
                  <a:gd name="T2" fmla="*/ 259 w 912"/>
                  <a:gd name="T3" fmla="*/ 262 h 624"/>
                  <a:gd name="T4" fmla="*/ 429 w 912"/>
                  <a:gd name="T5" fmla="*/ 58 h 624"/>
                  <a:gd name="T6" fmla="*/ 545 w 912"/>
                  <a:gd name="T7" fmla="*/ 0 h 6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12"/>
                  <a:gd name="T13" fmla="*/ 0 h 624"/>
                  <a:gd name="T14" fmla="*/ 912 w 912"/>
                  <a:gd name="T15" fmla="*/ 624 h 6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12" h="624">
                    <a:moveTo>
                      <a:pt x="0" y="624"/>
                    </a:moveTo>
                    <a:cubicBezTo>
                      <a:pt x="156" y="572"/>
                      <a:pt x="312" y="520"/>
                      <a:pt x="432" y="432"/>
                    </a:cubicBezTo>
                    <a:cubicBezTo>
                      <a:pt x="552" y="344"/>
                      <a:pt x="640" y="168"/>
                      <a:pt x="720" y="96"/>
                    </a:cubicBezTo>
                    <a:cubicBezTo>
                      <a:pt x="800" y="24"/>
                      <a:pt x="856" y="12"/>
                      <a:pt x="912" y="0"/>
                    </a:cubicBezTo>
                  </a:path>
                </a:pathLst>
              </a:cu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/>
              </a:p>
            </p:txBody>
          </p:sp>
        </p:grpSp>
        <p:grpSp>
          <p:nvGrpSpPr>
            <p:cNvPr id="117804" name="Group 21"/>
            <p:cNvGrpSpPr>
              <a:grpSpLocks/>
            </p:cNvGrpSpPr>
            <p:nvPr/>
          </p:nvGrpSpPr>
          <p:grpSpPr bwMode="auto">
            <a:xfrm>
              <a:off x="3456" y="2514"/>
              <a:ext cx="1008" cy="384"/>
              <a:chOff x="3792" y="2640"/>
              <a:chExt cx="1008" cy="384"/>
            </a:xfrm>
          </p:grpSpPr>
          <p:sp>
            <p:nvSpPr>
              <p:cNvPr id="117805" name="Line 22"/>
              <p:cNvSpPr>
                <a:spLocks noChangeShapeType="1"/>
              </p:cNvSpPr>
              <p:nvPr/>
            </p:nvSpPr>
            <p:spPr bwMode="auto">
              <a:xfrm>
                <a:off x="3792" y="2640"/>
                <a:ext cx="1008" cy="0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/>
              </a:p>
            </p:txBody>
          </p:sp>
          <p:sp>
            <p:nvSpPr>
              <p:cNvPr id="117806" name="Line 23"/>
              <p:cNvSpPr>
                <a:spLocks noChangeShapeType="1"/>
              </p:cNvSpPr>
              <p:nvPr/>
            </p:nvSpPr>
            <p:spPr bwMode="auto">
              <a:xfrm>
                <a:off x="4320" y="2640"/>
                <a:ext cx="0" cy="38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/>
              </a:p>
            </p:txBody>
          </p:sp>
          <p:sp>
            <p:nvSpPr>
              <p:cNvPr id="117807" name="Line 24"/>
              <p:cNvSpPr>
                <a:spLocks noChangeShapeType="1"/>
              </p:cNvSpPr>
              <p:nvPr/>
            </p:nvSpPr>
            <p:spPr bwMode="auto">
              <a:xfrm>
                <a:off x="4800" y="2640"/>
                <a:ext cx="0" cy="33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5181600" y="2329298"/>
            <a:ext cx="3127375" cy="3076575"/>
            <a:chOff x="3641" y="1470"/>
            <a:chExt cx="1970" cy="1938"/>
          </a:xfrm>
        </p:grpSpPr>
        <p:sp>
          <p:nvSpPr>
            <p:cNvPr id="117798" name="Line 26"/>
            <p:cNvSpPr>
              <a:spLocks noChangeShapeType="1"/>
            </p:cNvSpPr>
            <p:nvPr/>
          </p:nvSpPr>
          <p:spPr bwMode="auto">
            <a:xfrm flipV="1">
              <a:off x="3840" y="3111"/>
              <a:ext cx="1771" cy="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800"/>
            </a:p>
          </p:txBody>
        </p:sp>
        <p:sp>
          <p:nvSpPr>
            <p:cNvPr id="117799" name="Line 27"/>
            <p:cNvSpPr>
              <a:spLocks noChangeShapeType="1"/>
            </p:cNvSpPr>
            <p:nvPr/>
          </p:nvSpPr>
          <p:spPr bwMode="auto">
            <a:xfrm flipV="1">
              <a:off x="3840" y="1584"/>
              <a:ext cx="0" cy="1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800"/>
            </a:p>
          </p:txBody>
        </p:sp>
        <p:graphicFrame>
          <p:nvGraphicFramePr>
            <p:cNvPr id="117800" name="Object 6"/>
            <p:cNvGraphicFramePr>
              <a:graphicFrameLocks noChangeAspect="1"/>
            </p:cNvGraphicFramePr>
            <p:nvPr/>
          </p:nvGraphicFramePr>
          <p:xfrm>
            <a:off x="3641" y="3072"/>
            <a:ext cx="198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49" name="公式" r:id="rId9" imgW="126725" imgH="177415" progId="Equation.3">
                    <p:embed/>
                  </p:oleObj>
                </mc:Choice>
                <mc:Fallback>
                  <p:oleObj name="公式" r:id="rId9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1" y="3072"/>
                          <a:ext cx="198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801" name="Object 7"/>
            <p:cNvGraphicFramePr>
              <a:graphicFrameLocks noChangeAspect="1"/>
            </p:cNvGraphicFramePr>
            <p:nvPr/>
          </p:nvGraphicFramePr>
          <p:xfrm>
            <a:off x="3888" y="1470"/>
            <a:ext cx="198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50" name="公式" r:id="rId11" imgW="126780" imgH="164814" progId="Equation.3">
                    <p:embed/>
                  </p:oleObj>
                </mc:Choice>
                <mc:Fallback>
                  <p:oleObj name="公式" r:id="rId11" imgW="126780" imgH="1648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470"/>
                          <a:ext cx="198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802" name="Object 8"/>
            <p:cNvGraphicFramePr>
              <a:graphicFrameLocks noChangeAspect="1"/>
            </p:cNvGraphicFramePr>
            <p:nvPr/>
          </p:nvGraphicFramePr>
          <p:xfrm>
            <a:off x="5280" y="3092"/>
            <a:ext cx="231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51" name="公式" r:id="rId13" imgW="164957" imgH="203024" progId="Equation.3">
                    <p:embed/>
                  </p:oleObj>
                </mc:Choice>
                <mc:Fallback>
                  <p:oleObj name="公式" r:id="rId13" imgW="164957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3092"/>
                          <a:ext cx="231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7771" name="Group 31"/>
          <p:cNvGrpSpPr>
            <a:grpSpLocks/>
          </p:cNvGrpSpPr>
          <p:nvPr/>
        </p:nvGrpSpPr>
        <p:grpSpPr bwMode="auto">
          <a:xfrm>
            <a:off x="457200" y="1186298"/>
            <a:ext cx="8077200" cy="1052512"/>
            <a:chOff x="288" y="528"/>
            <a:chExt cx="5088" cy="663"/>
          </a:xfrm>
        </p:grpSpPr>
        <p:sp>
          <p:nvSpPr>
            <p:cNvPr id="117796" name="Text Box 32"/>
            <p:cNvSpPr txBox="1">
              <a:spLocks noChangeArrowheads="1"/>
            </p:cNvSpPr>
            <p:nvPr/>
          </p:nvSpPr>
          <p:spPr bwMode="auto">
            <a:xfrm>
              <a:off x="2256" y="864"/>
              <a:ext cx="13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ea typeface="仿宋_GB2312" panose="02010609030101010101" pitchFamily="49" charset="-122"/>
                </a:rPr>
                <a:t>△ƒ= ƒ</a:t>
              </a:r>
              <a:r>
                <a:rPr lang="en-US" altLang="zh-CN" b="1" baseline="-25000">
                  <a:ea typeface="仿宋_GB2312" panose="02010609030101010101" pitchFamily="49" charset="-122"/>
                </a:rPr>
                <a:t>2</a:t>
              </a:r>
              <a:r>
                <a:rPr lang="zh-CN" altLang="en-US" b="1">
                  <a:ea typeface="仿宋_GB2312" panose="02010609030101010101" pitchFamily="49" charset="-122"/>
                </a:rPr>
                <a:t>－</a:t>
              </a:r>
              <a:r>
                <a:rPr lang="en-US" altLang="zh-CN" b="1">
                  <a:ea typeface="仿宋_GB2312" panose="02010609030101010101" pitchFamily="49" charset="-122"/>
                </a:rPr>
                <a:t>ƒ</a:t>
              </a:r>
              <a:r>
                <a:rPr lang="en-US" altLang="zh-CN" b="1" baseline="-25000">
                  <a:ea typeface="仿宋_GB2312" panose="02010609030101010101" pitchFamily="49" charset="-122"/>
                </a:rPr>
                <a:t>1</a:t>
              </a:r>
              <a:endParaRPr lang="en-US" altLang="zh-CN" b="1">
                <a:ea typeface="仿宋_GB2312" panose="02010609030101010101" pitchFamily="49" charset="-122"/>
              </a:endParaRPr>
            </a:p>
          </p:txBody>
        </p:sp>
        <p:sp>
          <p:nvSpPr>
            <p:cNvPr id="117797" name="Text Box 33"/>
            <p:cNvSpPr txBox="1">
              <a:spLocks noChangeArrowheads="1"/>
            </p:cNvSpPr>
            <p:nvPr/>
          </p:nvSpPr>
          <p:spPr bwMode="auto">
            <a:xfrm>
              <a:off x="288" y="528"/>
              <a:ext cx="5088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zh-CN" b="1"/>
                <a:t>        </a:t>
              </a:r>
              <a:r>
                <a:rPr lang="zh-CN" altLang="en-US" b="1"/>
                <a:t>当电流下降到</a:t>
              </a:r>
              <a:r>
                <a:rPr lang="en-US" altLang="zh-CN" b="1"/>
                <a:t>0.707</a:t>
              </a:r>
              <a:r>
                <a:rPr lang="en-US" altLang="zh-CN" b="1" i="1"/>
                <a:t>I</a:t>
              </a:r>
              <a:r>
                <a:rPr lang="en-US" altLang="zh-CN" b="1" baseline="-25000"/>
                <a:t>o</a:t>
              </a:r>
              <a:r>
                <a:rPr lang="zh-CN" altLang="en-US" b="1"/>
                <a:t>时所对应的上下限频率之差，称</a:t>
              </a:r>
              <a:r>
                <a:rPr lang="zh-CN" altLang="en-US" b="1">
                  <a:solidFill>
                    <a:srgbClr val="CC0000"/>
                  </a:solidFill>
                </a:rPr>
                <a:t>通频带</a:t>
              </a:r>
              <a:r>
                <a:rPr lang="zh-CN" altLang="en-US" b="1">
                  <a:solidFill>
                    <a:srgbClr val="FF3300"/>
                  </a:solidFill>
                </a:rPr>
                <a:t>。</a:t>
              </a:r>
              <a:r>
                <a:rPr lang="zh-CN" altLang="en-US" b="1"/>
                <a:t>即：</a:t>
              </a:r>
            </a:p>
          </p:txBody>
        </p:sp>
      </p:grpSp>
      <p:grpSp>
        <p:nvGrpSpPr>
          <p:cNvPr id="11" name="Group 34"/>
          <p:cNvGrpSpPr>
            <a:grpSpLocks/>
          </p:cNvGrpSpPr>
          <p:nvPr/>
        </p:nvGrpSpPr>
        <p:grpSpPr bwMode="auto">
          <a:xfrm>
            <a:off x="4572000" y="3396098"/>
            <a:ext cx="2632075" cy="1952625"/>
            <a:chOff x="2880" y="1920"/>
            <a:chExt cx="1658" cy="1230"/>
          </a:xfrm>
        </p:grpSpPr>
        <p:grpSp>
          <p:nvGrpSpPr>
            <p:cNvPr id="117789" name="Group 35"/>
            <p:cNvGrpSpPr>
              <a:grpSpLocks/>
            </p:cNvGrpSpPr>
            <p:nvPr/>
          </p:nvGrpSpPr>
          <p:grpSpPr bwMode="auto">
            <a:xfrm>
              <a:off x="4070" y="2034"/>
              <a:ext cx="298" cy="864"/>
              <a:chOff x="4406" y="2160"/>
              <a:chExt cx="298" cy="864"/>
            </a:xfrm>
          </p:grpSpPr>
          <p:sp>
            <p:nvSpPr>
              <p:cNvPr id="117794" name="Line 36"/>
              <p:cNvSpPr>
                <a:spLocks noChangeShapeType="1"/>
              </p:cNvSpPr>
              <p:nvPr/>
            </p:nvSpPr>
            <p:spPr bwMode="auto">
              <a:xfrm flipH="1">
                <a:off x="4704" y="2160"/>
                <a:ext cx="0" cy="86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/>
              </a:p>
            </p:txBody>
          </p:sp>
          <p:sp>
            <p:nvSpPr>
              <p:cNvPr id="117795" name="Line 37"/>
              <p:cNvSpPr>
                <a:spLocks noChangeShapeType="1"/>
              </p:cNvSpPr>
              <p:nvPr/>
            </p:nvSpPr>
            <p:spPr bwMode="auto">
              <a:xfrm>
                <a:off x="4406" y="2160"/>
                <a:ext cx="0" cy="86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/>
              </a:p>
            </p:txBody>
          </p:sp>
        </p:grpSp>
        <p:sp>
          <p:nvSpPr>
            <p:cNvPr id="117790" name="Line 38"/>
            <p:cNvSpPr>
              <a:spLocks noChangeShapeType="1"/>
            </p:cNvSpPr>
            <p:nvPr/>
          </p:nvSpPr>
          <p:spPr bwMode="auto">
            <a:xfrm flipH="1">
              <a:off x="3456" y="2034"/>
              <a:ext cx="91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graphicFrame>
          <p:nvGraphicFramePr>
            <p:cNvPr id="117791" name="Object 3"/>
            <p:cNvGraphicFramePr>
              <a:graphicFrameLocks noChangeAspect="1"/>
            </p:cNvGraphicFramePr>
            <p:nvPr/>
          </p:nvGraphicFramePr>
          <p:xfrm>
            <a:off x="2880" y="1920"/>
            <a:ext cx="58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52" name="Equation" r:id="rId15" imgW="533169" imgH="228501" progId="Equation.3">
                    <p:embed/>
                  </p:oleObj>
                </mc:Choice>
                <mc:Fallback>
                  <p:oleObj name="Equation" r:id="rId15" imgW="533169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920"/>
                          <a:ext cx="58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92" name="Object 4"/>
            <p:cNvGraphicFramePr>
              <a:graphicFrameLocks noChangeAspect="1"/>
            </p:cNvGraphicFramePr>
            <p:nvPr/>
          </p:nvGraphicFramePr>
          <p:xfrm>
            <a:off x="3888" y="2880"/>
            <a:ext cx="25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53" name="Equation" r:id="rId17" imgW="177569" imgH="215619" progId="Equation.3">
                    <p:embed/>
                  </p:oleObj>
                </mc:Choice>
                <mc:Fallback>
                  <p:oleObj name="Equation" r:id="rId17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880"/>
                          <a:ext cx="250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93" name="Object 5"/>
            <p:cNvGraphicFramePr>
              <a:graphicFrameLocks noChangeAspect="1"/>
            </p:cNvGraphicFramePr>
            <p:nvPr/>
          </p:nvGraphicFramePr>
          <p:xfrm>
            <a:off x="4272" y="2880"/>
            <a:ext cx="266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54" name="Equation" r:id="rId19" imgW="190335" imgH="215713" progId="Equation.3">
                    <p:embed/>
                  </p:oleObj>
                </mc:Choice>
                <mc:Fallback>
                  <p:oleObj name="Equation" r:id="rId19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880"/>
                          <a:ext cx="266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42"/>
          <p:cNvGrpSpPr>
            <a:grpSpLocks/>
          </p:cNvGrpSpPr>
          <p:nvPr/>
        </p:nvGrpSpPr>
        <p:grpSpPr bwMode="auto">
          <a:xfrm>
            <a:off x="5105400" y="2710298"/>
            <a:ext cx="2667000" cy="2638425"/>
            <a:chOff x="3216" y="1488"/>
            <a:chExt cx="1680" cy="1662"/>
          </a:xfrm>
        </p:grpSpPr>
        <p:grpSp>
          <p:nvGrpSpPr>
            <p:cNvPr id="117782" name="Group 43"/>
            <p:cNvGrpSpPr>
              <a:grpSpLocks/>
            </p:cNvGrpSpPr>
            <p:nvPr/>
          </p:nvGrpSpPr>
          <p:grpSpPr bwMode="auto">
            <a:xfrm>
              <a:off x="3664" y="1650"/>
              <a:ext cx="1232" cy="1056"/>
              <a:chOff x="3888" y="1440"/>
              <a:chExt cx="1232" cy="1056"/>
            </a:xfrm>
          </p:grpSpPr>
          <p:sp>
            <p:nvSpPr>
              <p:cNvPr id="117787" name="Freeform 44"/>
              <p:cNvSpPr>
                <a:spLocks/>
              </p:cNvSpPr>
              <p:nvPr/>
            </p:nvSpPr>
            <p:spPr bwMode="auto">
              <a:xfrm>
                <a:off x="3888" y="1440"/>
                <a:ext cx="608" cy="1056"/>
              </a:xfrm>
              <a:custGeom>
                <a:avLst/>
                <a:gdLst>
                  <a:gd name="T0" fmla="*/ 0 w 816"/>
                  <a:gd name="T1" fmla="*/ 818 h 1200"/>
                  <a:gd name="T2" fmla="*/ 159 w 816"/>
                  <a:gd name="T3" fmla="*/ 556 h 1200"/>
                  <a:gd name="T4" fmla="*/ 258 w 816"/>
                  <a:gd name="T5" fmla="*/ 131 h 1200"/>
                  <a:gd name="T6" fmla="*/ 297 w 816"/>
                  <a:gd name="T7" fmla="*/ 33 h 1200"/>
                  <a:gd name="T8" fmla="*/ 338 w 816"/>
                  <a:gd name="T9" fmla="*/ 0 h 1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6"/>
                  <a:gd name="T16" fmla="*/ 0 h 1200"/>
                  <a:gd name="T17" fmla="*/ 816 w 816"/>
                  <a:gd name="T18" fmla="*/ 1200 h 1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6" h="1200">
                    <a:moveTo>
                      <a:pt x="0" y="1200"/>
                    </a:moveTo>
                    <a:cubicBezTo>
                      <a:pt x="140" y="1092"/>
                      <a:pt x="280" y="984"/>
                      <a:pt x="384" y="816"/>
                    </a:cubicBezTo>
                    <a:cubicBezTo>
                      <a:pt x="488" y="648"/>
                      <a:pt x="568" y="320"/>
                      <a:pt x="624" y="192"/>
                    </a:cubicBezTo>
                    <a:cubicBezTo>
                      <a:pt x="680" y="64"/>
                      <a:pt x="688" y="80"/>
                      <a:pt x="720" y="48"/>
                    </a:cubicBezTo>
                    <a:cubicBezTo>
                      <a:pt x="752" y="16"/>
                      <a:pt x="792" y="8"/>
                      <a:pt x="816" y="0"/>
                    </a:cubicBezTo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/>
              </a:p>
            </p:txBody>
          </p:sp>
          <p:sp>
            <p:nvSpPr>
              <p:cNvPr id="117788" name="Freeform 45"/>
              <p:cNvSpPr>
                <a:spLocks/>
              </p:cNvSpPr>
              <p:nvPr/>
            </p:nvSpPr>
            <p:spPr bwMode="auto">
              <a:xfrm>
                <a:off x="4416" y="1440"/>
                <a:ext cx="704" cy="1056"/>
              </a:xfrm>
              <a:custGeom>
                <a:avLst/>
                <a:gdLst>
                  <a:gd name="T0" fmla="*/ 0 w 1200"/>
                  <a:gd name="T1" fmla="*/ 27 h 1032"/>
                  <a:gd name="T2" fmla="*/ 39 w 1200"/>
                  <a:gd name="T3" fmla="*/ 78 h 1032"/>
                  <a:gd name="T4" fmla="*/ 68 w 1200"/>
                  <a:gd name="T5" fmla="*/ 489 h 1032"/>
                  <a:gd name="T6" fmla="*/ 87 w 1200"/>
                  <a:gd name="T7" fmla="*/ 694 h 1032"/>
                  <a:gd name="T8" fmla="*/ 126 w 1200"/>
                  <a:gd name="T9" fmla="*/ 900 h 1032"/>
                  <a:gd name="T10" fmla="*/ 165 w 1200"/>
                  <a:gd name="T11" fmla="*/ 1003 h 1032"/>
                  <a:gd name="T12" fmla="*/ 242 w 1200"/>
                  <a:gd name="T13" fmla="*/ 1106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0"/>
                  <a:gd name="T22" fmla="*/ 0 h 1032"/>
                  <a:gd name="T23" fmla="*/ 1200 w 1200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0" h="1032">
                    <a:moveTo>
                      <a:pt x="0" y="24"/>
                    </a:moveTo>
                    <a:cubicBezTo>
                      <a:pt x="68" y="12"/>
                      <a:pt x="136" y="0"/>
                      <a:pt x="192" y="72"/>
                    </a:cubicBezTo>
                    <a:cubicBezTo>
                      <a:pt x="248" y="144"/>
                      <a:pt x="296" y="360"/>
                      <a:pt x="336" y="456"/>
                    </a:cubicBezTo>
                    <a:cubicBezTo>
                      <a:pt x="376" y="552"/>
                      <a:pt x="384" y="584"/>
                      <a:pt x="432" y="648"/>
                    </a:cubicBezTo>
                    <a:cubicBezTo>
                      <a:pt x="480" y="712"/>
                      <a:pt x="560" y="792"/>
                      <a:pt x="624" y="840"/>
                    </a:cubicBezTo>
                    <a:cubicBezTo>
                      <a:pt x="688" y="888"/>
                      <a:pt x="720" y="904"/>
                      <a:pt x="816" y="936"/>
                    </a:cubicBezTo>
                    <a:cubicBezTo>
                      <a:pt x="912" y="968"/>
                      <a:pt x="1056" y="1000"/>
                      <a:pt x="1200" y="1032"/>
                    </a:cubicBezTo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/>
              </a:p>
            </p:txBody>
          </p:sp>
        </p:grpSp>
        <p:sp>
          <p:nvSpPr>
            <p:cNvPr id="117783" name="Line 46"/>
            <p:cNvSpPr>
              <a:spLocks noChangeShapeType="1"/>
            </p:cNvSpPr>
            <p:nvPr/>
          </p:nvSpPr>
          <p:spPr bwMode="auto">
            <a:xfrm flipH="1">
              <a:off x="3456" y="1650"/>
              <a:ext cx="76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graphicFrame>
          <p:nvGraphicFramePr>
            <p:cNvPr id="117784" name="Object 1"/>
            <p:cNvGraphicFramePr>
              <a:graphicFrameLocks noChangeAspect="1"/>
            </p:cNvGraphicFramePr>
            <p:nvPr/>
          </p:nvGraphicFramePr>
          <p:xfrm>
            <a:off x="3216" y="1488"/>
            <a:ext cx="258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55" name="Equation" r:id="rId21" imgW="165028" imgH="228501" progId="Equation.3">
                    <p:embed/>
                  </p:oleObj>
                </mc:Choice>
                <mc:Fallback>
                  <p:oleObj name="Equation" r:id="rId21" imgW="165028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488"/>
                          <a:ext cx="258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85" name="Object 2"/>
            <p:cNvGraphicFramePr>
              <a:graphicFrameLocks noChangeAspect="1"/>
            </p:cNvGraphicFramePr>
            <p:nvPr/>
          </p:nvGraphicFramePr>
          <p:xfrm>
            <a:off x="4080" y="2880"/>
            <a:ext cx="291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56" name="Equation" r:id="rId23" imgW="190500" imgH="228600" progId="Equation.3">
                    <p:embed/>
                  </p:oleObj>
                </mc:Choice>
                <mc:Fallback>
                  <p:oleObj name="Equation" r:id="rId23" imgW="190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880"/>
                          <a:ext cx="291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86" name="Line 49"/>
            <p:cNvSpPr>
              <a:spLocks noChangeShapeType="1"/>
            </p:cNvSpPr>
            <p:nvPr/>
          </p:nvSpPr>
          <p:spPr bwMode="auto">
            <a:xfrm>
              <a:off x="4246" y="1632"/>
              <a:ext cx="0" cy="12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</p:grpSp>
      <p:grpSp>
        <p:nvGrpSpPr>
          <p:cNvPr id="15" name="Group 50"/>
          <p:cNvGrpSpPr>
            <a:grpSpLocks/>
          </p:cNvGrpSpPr>
          <p:nvPr/>
        </p:nvGrpSpPr>
        <p:grpSpPr bwMode="auto">
          <a:xfrm>
            <a:off x="6477000" y="4615298"/>
            <a:ext cx="493713" cy="407987"/>
            <a:chOff x="4080" y="2688"/>
            <a:chExt cx="311" cy="257"/>
          </a:xfrm>
        </p:grpSpPr>
        <p:graphicFrame>
          <p:nvGraphicFramePr>
            <p:cNvPr id="117778" name="Object 0"/>
            <p:cNvGraphicFramePr>
              <a:graphicFrameLocks noChangeAspect="1"/>
            </p:cNvGraphicFramePr>
            <p:nvPr/>
          </p:nvGraphicFramePr>
          <p:xfrm>
            <a:off x="4080" y="2688"/>
            <a:ext cx="288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57" name="公式" r:id="rId25" imgW="281718" imgH="198173" progId="Equation.3">
                    <p:embed/>
                  </p:oleObj>
                </mc:Choice>
                <mc:Fallback>
                  <p:oleObj name="公式" r:id="rId25" imgW="281718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688"/>
                          <a:ext cx="288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7779" name="Group 52"/>
            <p:cNvGrpSpPr>
              <a:grpSpLocks/>
            </p:cNvGrpSpPr>
            <p:nvPr/>
          </p:nvGrpSpPr>
          <p:grpSpPr bwMode="auto">
            <a:xfrm>
              <a:off x="4080" y="2688"/>
              <a:ext cx="311" cy="0"/>
              <a:chOff x="4080" y="2640"/>
              <a:chExt cx="288" cy="0"/>
            </a:xfrm>
          </p:grpSpPr>
          <p:sp>
            <p:nvSpPr>
              <p:cNvPr id="117780" name="Line 53"/>
              <p:cNvSpPr>
                <a:spLocks noChangeShapeType="1"/>
              </p:cNvSpPr>
              <p:nvPr/>
            </p:nvSpPr>
            <p:spPr bwMode="auto">
              <a:xfrm>
                <a:off x="4224" y="2640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117781" name="Line 54"/>
              <p:cNvSpPr>
                <a:spLocks noChangeShapeType="1"/>
              </p:cNvSpPr>
              <p:nvPr/>
            </p:nvSpPr>
            <p:spPr bwMode="auto">
              <a:xfrm flipH="1">
                <a:off x="4080" y="2640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17" name="Group 55"/>
          <p:cNvGrpSpPr>
            <a:grpSpLocks/>
          </p:cNvGrpSpPr>
          <p:nvPr/>
        </p:nvGrpSpPr>
        <p:grpSpPr bwMode="auto">
          <a:xfrm>
            <a:off x="6324600" y="4462898"/>
            <a:ext cx="762000" cy="76200"/>
            <a:chOff x="4080" y="2640"/>
            <a:chExt cx="288" cy="0"/>
          </a:xfrm>
        </p:grpSpPr>
        <p:sp>
          <p:nvSpPr>
            <p:cNvPr id="117776" name="Line 56"/>
            <p:cNvSpPr>
              <a:spLocks noChangeShapeType="1"/>
            </p:cNvSpPr>
            <p:nvPr/>
          </p:nvSpPr>
          <p:spPr bwMode="auto">
            <a:xfrm>
              <a:off x="4224" y="2640"/>
              <a:ext cx="144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17777" name="Line 57"/>
            <p:cNvSpPr>
              <a:spLocks noChangeShapeType="1"/>
            </p:cNvSpPr>
            <p:nvPr/>
          </p:nvSpPr>
          <p:spPr bwMode="auto">
            <a:xfrm flipH="1">
              <a:off x="4080" y="2640"/>
              <a:ext cx="144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955808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5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2" grpId="0" autoUpdateAnimBg="0"/>
      <p:bldP spid="215053" grpId="0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16391"/>
            <a:ext cx="39624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zh-CN" altLang="en-US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串联谐振应用举例</a:t>
            </a:r>
          </a:p>
        </p:txBody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609600" y="1073591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接收机的输入电路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62000" y="4197791"/>
            <a:ext cx="3370263" cy="1087438"/>
            <a:chOff x="384" y="2832"/>
            <a:chExt cx="2123" cy="685"/>
          </a:xfrm>
        </p:grpSpPr>
        <p:graphicFrame>
          <p:nvGraphicFramePr>
            <p:cNvPr id="118803" name="Object 2"/>
            <p:cNvGraphicFramePr>
              <a:graphicFrameLocks noChangeAspect="1"/>
            </p:cNvGraphicFramePr>
            <p:nvPr/>
          </p:nvGraphicFramePr>
          <p:xfrm>
            <a:off x="624" y="2832"/>
            <a:ext cx="289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10" name="公式" r:id="rId3" imgW="177569" imgH="215619" progId="Equation.3">
                    <p:embed/>
                  </p:oleObj>
                </mc:Choice>
                <mc:Fallback>
                  <p:oleObj name="公式" r:id="rId3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832"/>
                          <a:ext cx="289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804" name="Text Box 6"/>
            <p:cNvSpPr txBox="1">
              <a:spLocks noChangeArrowheads="1"/>
            </p:cNvSpPr>
            <p:nvPr/>
          </p:nvSpPr>
          <p:spPr bwMode="auto">
            <a:xfrm>
              <a:off x="816" y="2832"/>
              <a:ext cx="1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：接收天线</a:t>
              </a:r>
            </a:p>
          </p:txBody>
        </p:sp>
        <p:graphicFrame>
          <p:nvGraphicFramePr>
            <p:cNvPr id="118805" name="Object 3"/>
            <p:cNvGraphicFramePr>
              <a:graphicFrameLocks noChangeAspect="1"/>
            </p:cNvGraphicFramePr>
            <p:nvPr/>
          </p:nvGraphicFramePr>
          <p:xfrm>
            <a:off x="525" y="3205"/>
            <a:ext cx="45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11" name="公式" r:id="rId5" imgW="266353" imgH="177569" progId="Equation.3">
                    <p:embed/>
                  </p:oleObj>
                </mc:Choice>
                <mc:Fallback>
                  <p:oleObj name="公式" r:id="rId5" imgW="266353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" y="3205"/>
                          <a:ext cx="459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806" name="Text Box 8"/>
            <p:cNvSpPr txBox="1">
              <a:spLocks noChangeArrowheads="1"/>
            </p:cNvSpPr>
            <p:nvPr/>
          </p:nvSpPr>
          <p:spPr bwMode="auto">
            <a:xfrm>
              <a:off x="816" y="3190"/>
              <a:ext cx="16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：组成谐振电路</a:t>
              </a:r>
            </a:p>
          </p:txBody>
        </p:sp>
        <p:sp>
          <p:nvSpPr>
            <p:cNvPr id="118807" name="AutoShape 9"/>
            <p:cNvSpPr>
              <a:spLocks/>
            </p:cNvSpPr>
            <p:nvPr/>
          </p:nvSpPr>
          <p:spPr bwMode="auto">
            <a:xfrm>
              <a:off x="384" y="2902"/>
              <a:ext cx="144" cy="554"/>
            </a:xfrm>
            <a:prstGeom prst="leftBrace">
              <a:avLst>
                <a:gd name="adj1" fmla="val 32060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bIns="0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216074" name="AutoShape 10"/>
          <p:cNvSpPr>
            <a:spLocks noChangeArrowheads="1"/>
          </p:cNvSpPr>
          <p:nvPr/>
        </p:nvSpPr>
        <p:spPr bwMode="auto">
          <a:xfrm>
            <a:off x="3352800" y="2826191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FFCC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762000" y="5340791"/>
            <a:ext cx="8001000" cy="1066800"/>
            <a:chOff x="528" y="3360"/>
            <a:chExt cx="5040" cy="672"/>
          </a:xfrm>
        </p:grpSpPr>
        <p:graphicFrame>
          <p:nvGraphicFramePr>
            <p:cNvPr id="118801" name="Object 1"/>
            <p:cNvGraphicFramePr>
              <a:graphicFrameLocks noChangeAspect="1"/>
            </p:cNvGraphicFramePr>
            <p:nvPr/>
          </p:nvGraphicFramePr>
          <p:xfrm>
            <a:off x="960" y="3360"/>
            <a:ext cx="122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12" name="公式" r:id="rId7" imgW="678017" imgH="220875" progId="Equation.3">
                    <p:embed/>
                  </p:oleObj>
                </mc:Choice>
                <mc:Fallback>
                  <p:oleObj name="公式" r:id="rId7" imgW="678017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360"/>
                          <a:ext cx="1225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802" name="Rectangle 50"/>
            <p:cNvSpPr>
              <a:spLocks noChangeArrowheads="1"/>
            </p:cNvSpPr>
            <p:nvPr/>
          </p:nvSpPr>
          <p:spPr bwMode="auto">
            <a:xfrm>
              <a:off x="528" y="3411"/>
              <a:ext cx="5040" cy="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zh-CN" b="1">
                  <a:cs typeface="Times New Roman" panose="02020603050405020304" pitchFamily="18" charset="0"/>
                </a:rPr>
                <a:t>                             </a:t>
              </a:r>
              <a:r>
                <a:rPr lang="zh-CN" altLang="en-US" b="1">
                  <a:cs typeface="Times New Roman" panose="02020603050405020304" pitchFamily="18" charset="0"/>
                </a:rPr>
                <a:t>为来自</a:t>
              </a:r>
              <a:r>
                <a:rPr lang="en-US" altLang="zh-CN" b="1">
                  <a:cs typeface="Times New Roman" panose="02020603050405020304" pitchFamily="18" charset="0"/>
                </a:rPr>
                <a:t>3</a:t>
              </a:r>
              <a:r>
                <a:rPr lang="zh-CN" altLang="en-US" b="1">
                  <a:cs typeface="Times New Roman" panose="02020603050405020304" pitchFamily="18" charset="0"/>
                </a:rPr>
                <a:t>个不同电台</a:t>
              </a:r>
              <a:r>
                <a:rPr lang="en-US" altLang="zh-CN" b="1">
                  <a:cs typeface="Times New Roman" panose="02020603050405020304" pitchFamily="18" charset="0"/>
                </a:rPr>
                <a:t>(</a:t>
              </a:r>
              <a:r>
                <a:rPr lang="zh-CN" altLang="en-US" b="1">
                  <a:cs typeface="Times New Roman" panose="02020603050405020304" pitchFamily="18" charset="0"/>
                </a:rPr>
                <a:t>不同频率</a:t>
              </a:r>
              <a:r>
                <a:rPr lang="en-US" altLang="zh-CN" b="1">
                  <a:cs typeface="Times New Roman" panose="02020603050405020304" pitchFamily="18" charset="0"/>
                </a:rPr>
                <a:t>)</a:t>
              </a:r>
            </a:p>
            <a:p>
              <a:pPr>
                <a:lnSpc>
                  <a:spcPct val="110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的电动势信号；</a:t>
              </a: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6858000" y="997391"/>
            <a:ext cx="2286000" cy="2057400"/>
            <a:chOff x="4368" y="1968"/>
            <a:chExt cx="1440" cy="1296"/>
          </a:xfrm>
        </p:grpSpPr>
        <p:sp>
          <p:nvSpPr>
            <p:cNvPr id="118799" name="AutoShape 52" descr="80%"/>
            <p:cNvSpPr>
              <a:spLocks noChangeArrowheads="1"/>
            </p:cNvSpPr>
            <p:nvPr/>
          </p:nvSpPr>
          <p:spPr bwMode="auto">
            <a:xfrm>
              <a:off x="4368" y="1968"/>
              <a:ext cx="1440" cy="1296"/>
            </a:xfrm>
            <a:prstGeom prst="verticalScroll">
              <a:avLst>
                <a:gd name="adj" fmla="val 12500"/>
              </a:avLst>
            </a:prstGeom>
            <a:pattFill prst="pct80">
              <a:fgClr>
                <a:srgbClr val="FFFF99"/>
              </a:fgClr>
              <a:bgClr>
                <a:srgbClr val="FFFFFF"/>
              </a:bgClr>
            </a:pattFill>
            <a:ln w="38100">
              <a:solidFill>
                <a:srgbClr val="005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118800" name="Text Box 53"/>
            <p:cNvSpPr txBox="1">
              <a:spLocks noChangeArrowheads="1"/>
            </p:cNvSpPr>
            <p:nvPr/>
          </p:nvSpPr>
          <p:spPr bwMode="auto">
            <a:xfrm>
              <a:off x="4593" y="2118"/>
              <a:ext cx="1116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调</a:t>
              </a:r>
              <a:r>
                <a:rPr lang="en-US" altLang="zh-CN" b="1" i="1">
                  <a:solidFill>
                    <a:srgbClr val="CC0000"/>
                  </a:solidFill>
                  <a:cs typeface="Times New Roman" panose="02020603050405020304" pitchFamily="18" charset="0"/>
                </a:rPr>
                <a:t>C</a:t>
              </a:r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，对所需信号频率产生串联谐振</a:t>
              </a:r>
            </a:p>
          </p:txBody>
        </p:sp>
      </p:grpSp>
      <p:sp>
        <p:nvSpPr>
          <p:cNvPr id="216149" name="Rectangle 85"/>
          <p:cNvSpPr>
            <a:spLocks noChangeArrowheads="1"/>
          </p:cNvSpPr>
          <p:nvPr/>
        </p:nvSpPr>
        <p:spPr bwMode="auto">
          <a:xfrm>
            <a:off x="4719638" y="4654991"/>
            <a:ext cx="1612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等效电路</a:t>
            </a:r>
          </a:p>
        </p:txBody>
      </p:sp>
      <p:grpSp>
        <p:nvGrpSpPr>
          <p:cNvPr id="5" name="Group 90"/>
          <p:cNvGrpSpPr>
            <a:grpSpLocks/>
          </p:cNvGrpSpPr>
          <p:nvPr/>
        </p:nvGrpSpPr>
        <p:grpSpPr bwMode="auto">
          <a:xfrm>
            <a:off x="6324600" y="3435791"/>
            <a:ext cx="2667000" cy="1255713"/>
            <a:chOff x="4080" y="1968"/>
            <a:chExt cx="1680" cy="791"/>
          </a:xfrm>
        </p:grpSpPr>
        <p:graphicFrame>
          <p:nvGraphicFramePr>
            <p:cNvPr id="118796" name="Object 0" descr="40%"/>
            <p:cNvGraphicFramePr>
              <a:graphicFrameLocks noChangeAspect="1"/>
            </p:cNvGraphicFramePr>
            <p:nvPr/>
          </p:nvGraphicFramePr>
          <p:xfrm>
            <a:off x="4320" y="1968"/>
            <a:ext cx="1109" cy="7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13" name="公式" r:id="rId9" imgW="769398" imgH="449790" progId="Equation.3">
                    <p:embed/>
                  </p:oleObj>
                </mc:Choice>
                <mc:Fallback>
                  <p:oleObj name="公式" r:id="rId9" imgW="769398" imgH="4497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1968"/>
                          <a:ext cx="1109" cy="7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CC"/>
                                </a:fgClr>
                                <a:bgClr>
                                  <a:schemeClr val="bg1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797" name="Text Box 92" descr="40%"/>
            <p:cNvSpPr txBox="1">
              <a:spLocks noChangeArrowheads="1"/>
            </p:cNvSpPr>
            <p:nvPr/>
          </p:nvSpPr>
          <p:spPr bwMode="auto">
            <a:xfrm>
              <a:off x="5184" y="2352"/>
              <a:ext cx="5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cs typeface="Times New Roman" panose="02020603050405020304" pitchFamily="18" charset="0"/>
                </a:rPr>
                <a:t>最大</a:t>
              </a:r>
            </a:p>
          </p:txBody>
        </p:sp>
        <p:sp>
          <p:nvSpPr>
            <p:cNvPr id="118798" name="Text Box 93" descr="40%"/>
            <p:cNvSpPr txBox="1">
              <a:spLocks noChangeArrowheads="1"/>
            </p:cNvSpPr>
            <p:nvPr/>
          </p:nvSpPr>
          <p:spPr bwMode="auto">
            <a:xfrm>
              <a:off x="4080" y="1968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cs typeface="Times New Roman" panose="02020603050405020304" pitchFamily="18" charset="0"/>
                </a:rPr>
                <a:t>则</a:t>
              </a:r>
            </a:p>
          </p:txBody>
        </p:sp>
      </p:grpSp>
      <p:pic>
        <p:nvPicPr>
          <p:cNvPr id="216159" name="Picture 95" descr="图片6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89554"/>
            <a:ext cx="235585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160" name="Picture 96" descr="图片6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600641"/>
            <a:ext cx="2465388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958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6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6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4" grpId="0" animBg="1"/>
      <p:bldP spid="216149" grpId="0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533400"/>
            <a:ext cx="1752600" cy="3810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9811" name="Text Box 3"/>
          <p:cNvSpPr txBox="1">
            <a:spLocks noChangeArrowheads="1"/>
          </p:cNvSpPr>
          <p:nvPr/>
        </p:nvSpPr>
        <p:spPr bwMode="auto">
          <a:xfrm>
            <a:off x="3784600" y="1195388"/>
            <a:ext cx="12666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cs typeface="Times New Roman" panose="02020603050405020304" pitchFamily="18" charset="0"/>
              </a:rPr>
              <a:t>已知：</a:t>
            </a:r>
          </a:p>
        </p:txBody>
      </p:sp>
      <p:graphicFrame>
        <p:nvGraphicFramePr>
          <p:cNvPr id="119812" name="Object 4"/>
          <p:cNvGraphicFramePr>
            <a:graphicFrameLocks noChangeAspect="1"/>
          </p:cNvGraphicFramePr>
          <p:nvPr>
            <p:extLst/>
          </p:nvPr>
        </p:nvGraphicFramePr>
        <p:xfrm>
          <a:off x="4800600" y="1262063"/>
          <a:ext cx="36861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4" name="Equation" r:id="rId3" imgW="1435100" imgH="203200" progId="Equation.3">
                  <p:embed/>
                </p:oleObj>
              </mc:Choice>
              <mc:Fallback>
                <p:oleObj name="Equation" r:id="rId3" imgW="143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262063"/>
                        <a:ext cx="3686175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3" name="Object 5"/>
          <p:cNvGraphicFramePr>
            <a:graphicFrameLocks noChangeAspect="1"/>
          </p:cNvGraphicFramePr>
          <p:nvPr>
            <p:extLst/>
          </p:nvPr>
        </p:nvGraphicFramePr>
        <p:xfrm>
          <a:off x="4013200" y="1828800"/>
          <a:ext cx="2387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5" name="Equation" r:id="rId5" imgW="850531" imgH="215806" progId="Equation.3">
                  <p:embed/>
                </p:oleObj>
              </mc:Choice>
              <mc:Fallback>
                <p:oleObj name="Equation" r:id="rId5" imgW="85053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1828800"/>
                        <a:ext cx="2387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505200" y="2286000"/>
            <a:ext cx="4251325" cy="1068388"/>
            <a:chOff x="2208" y="1545"/>
            <a:chExt cx="2678" cy="673"/>
          </a:xfrm>
        </p:grpSpPr>
        <p:sp>
          <p:nvSpPr>
            <p:cNvPr id="119828" name="Text Box 7"/>
            <p:cNvSpPr txBox="1">
              <a:spLocks noChangeArrowheads="1"/>
            </p:cNvSpPr>
            <p:nvPr/>
          </p:nvSpPr>
          <p:spPr bwMode="auto">
            <a:xfrm>
              <a:off x="2208" y="1670"/>
              <a:ext cx="57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解：</a:t>
              </a:r>
            </a:p>
          </p:txBody>
        </p:sp>
        <p:graphicFrame>
          <p:nvGraphicFramePr>
            <p:cNvPr id="119829" name="Object 8"/>
            <p:cNvGraphicFramePr>
              <a:graphicFrameLocks noChangeAspect="1"/>
            </p:cNvGraphicFramePr>
            <p:nvPr/>
          </p:nvGraphicFramePr>
          <p:xfrm>
            <a:off x="2726" y="1545"/>
            <a:ext cx="2160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496" name="公式" r:id="rId7" imgW="1193800" imgH="419100" progId="Equation.3">
                    <p:embed/>
                  </p:oleObj>
                </mc:Choice>
                <mc:Fallback>
                  <p:oleObj name="公式" r:id="rId7" imgW="11938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6" y="1545"/>
                          <a:ext cx="2160" cy="6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7097" name="Object 9" descr="40%"/>
          <p:cNvGraphicFramePr>
            <a:graphicFrameLocks noChangeAspect="1"/>
          </p:cNvGraphicFramePr>
          <p:nvPr>
            <p:extLst/>
          </p:nvPr>
        </p:nvGraphicFramePr>
        <p:xfrm>
          <a:off x="1182688" y="4419600"/>
          <a:ext cx="7427912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7" name="Equation" r:id="rId9" imgW="2616200" imgH="457200" progId="Equation.3">
                  <p:embed/>
                </p:oleObj>
              </mc:Choice>
              <mc:Fallback>
                <p:oleObj name="Equation" r:id="rId9" imgW="2616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419600"/>
                        <a:ext cx="7427912" cy="1190625"/>
                      </a:xfrm>
                      <a:prstGeom prst="rect">
                        <a:avLst/>
                      </a:prstGeom>
                      <a:pattFill prst="pct40">
                        <a:fgClr>
                          <a:srgbClr val="99FF33"/>
                        </a:fgClr>
                        <a:bgClr>
                          <a:schemeClr val="bg1"/>
                        </a:bgClr>
                      </a:patt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16" name="Group 10"/>
          <p:cNvGrpSpPr>
            <a:grpSpLocks/>
          </p:cNvGrpSpPr>
          <p:nvPr/>
        </p:nvGrpSpPr>
        <p:grpSpPr bwMode="auto">
          <a:xfrm>
            <a:off x="3200400" y="533400"/>
            <a:ext cx="5200651" cy="652463"/>
            <a:chOff x="2014" y="324"/>
            <a:chExt cx="3276" cy="411"/>
          </a:xfrm>
        </p:grpSpPr>
        <p:sp>
          <p:nvSpPr>
            <p:cNvPr id="119826" name="Text Box 11"/>
            <p:cNvSpPr txBox="1">
              <a:spLocks noChangeArrowheads="1"/>
            </p:cNvSpPr>
            <p:nvPr/>
          </p:nvSpPr>
          <p:spPr bwMode="auto">
            <a:xfrm>
              <a:off x="2014" y="324"/>
              <a:ext cx="3276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若要收听    节目，</a:t>
              </a:r>
              <a:r>
                <a:rPr lang="en-US" altLang="zh-CN" b="1" i="1">
                  <a:cs typeface="Times New Roman" panose="02020603050405020304" pitchFamily="18" charset="0"/>
                </a:rPr>
                <a:t>C </a:t>
              </a:r>
              <a:r>
                <a:rPr lang="zh-CN" altLang="en-US" b="1">
                  <a:cs typeface="Times New Roman" panose="02020603050405020304" pitchFamily="18" charset="0"/>
                </a:rPr>
                <a:t>应配多大？</a:t>
              </a:r>
            </a:p>
          </p:txBody>
        </p:sp>
        <p:graphicFrame>
          <p:nvGraphicFramePr>
            <p:cNvPr id="119827" name="Object 12"/>
            <p:cNvGraphicFramePr>
              <a:graphicFrameLocks noChangeAspect="1"/>
            </p:cNvGraphicFramePr>
            <p:nvPr/>
          </p:nvGraphicFramePr>
          <p:xfrm>
            <a:off x="2976" y="336"/>
            <a:ext cx="27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498" name="公式" r:id="rId11" imgW="144884" imgH="205740" progId="Equation.3">
                    <p:embed/>
                  </p:oleObj>
                </mc:Choice>
                <mc:Fallback>
                  <p:oleObj name="公式" r:id="rId11" imgW="144884" imgH="2057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36"/>
                          <a:ext cx="27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9817" name="Rectangle 13"/>
          <p:cNvSpPr>
            <a:spLocks noChangeArrowheads="1"/>
          </p:cNvSpPr>
          <p:nvPr/>
        </p:nvSpPr>
        <p:spPr bwMode="auto">
          <a:xfrm>
            <a:off x="3444875" y="585788"/>
            <a:ext cx="184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endParaRPr lang="en-US" altLang="zh-CN" b="1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3505200" y="3276600"/>
            <a:ext cx="3124200" cy="1100138"/>
            <a:chOff x="2208" y="2160"/>
            <a:chExt cx="1968" cy="693"/>
          </a:xfrm>
        </p:grpSpPr>
        <p:graphicFrame>
          <p:nvGraphicFramePr>
            <p:cNvPr id="119824" name="Object 50"/>
            <p:cNvGraphicFramePr>
              <a:graphicFrameLocks noChangeAspect="1"/>
            </p:cNvGraphicFramePr>
            <p:nvPr/>
          </p:nvGraphicFramePr>
          <p:xfrm>
            <a:off x="2736" y="2160"/>
            <a:ext cx="1440" cy="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499" name="公式" r:id="rId13" imgW="1028254" imgH="444307" progId="Equation.3">
                    <p:embed/>
                  </p:oleObj>
                </mc:Choice>
                <mc:Fallback>
                  <p:oleObj name="公式" r:id="rId13" imgW="1028254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2160"/>
                          <a:ext cx="1440" cy="6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825" name="Text Box 51"/>
            <p:cNvSpPr txBox="1">
              <a:spLocks noChangeArrowheads="1"/>
            </p:cNvSpPr>
            <p:nvPr/>
          </p:nvSpPr>
          <p:spPr bwMode="auto">
            <a:xfrm>
              <a:off x="2208" y="2256"/>
              <a:ext cx="57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则：</a:t>
              </a:r>
            </a:p>
          </p:txBody>
        </p:sp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304800" y="5715000"/>
            <a:ext cx="8216901" cy="609600"/>
            <a:chOff x="144" y="3840"/>
            <a:chExt cx="5176" cy="384"/>
          </a:xfrm>
        </p:grpSpPr>
        <p:sp>
          <p:nvSpPr>
            <p:cNvPr id="217141" name="Text Box 53"/>
            <p:cNvSpPr txBox="1">
              <a:spLocks noChangeArrowheads="1"/>
            </p:cNvSpPr>
            <p:nvPr/>
          </p:nvSpPr>
          <p:spPr bwMode="auto">
            <a:xfrm>
              <a:off x="144" y="3840"/>
              <a:ext cx="517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结论：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当 </a:t>
              </a:r>
              <a:r>
                <a:rPr lang="en-US" altLang="zh-CN" sz="2800" b="1" i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调到 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204 pF 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时，可收听到</a:t>
              </a:r>
              <a:r>
                <a:rPr lang="zh-CN" altLang="en-US" sz="2800" b="1">
                  <a:solidFill>
                    <a:srgbClr val="CC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的节目。</a:t>
              </a:r>
            </a:p>
          </p:txBody>
        </p:sp>
        <p:graphicFrame>
          <p:nvGraphicFramePr>
            <p:cNvPr id="119823" name="Object 54"/>
            <p:cNvGraphicFramePr>
              <a:graphicFrameLocks noChangeAspect="1"/>
            </p:cNvGraphicFramePr>
            <p:nvPr/>
          </p:nvGraphicFramePr>
          <p:xfrm>
            <a:off x="4032" y="3840"/>
            <a:ext cx="27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00" name="公式" r:id="rId15" imgW="144884" imgH="205740" progId="Equation.3">
                    <p:embed/>
                  </p:oleObj>
                </mc:Choice>
                <mc:Fallback>
                  <p:oleObj name="公式" r:id="rId15" imgW="144884" imgH="2057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840"/>
                          <a:ext cx="27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9820" name="Text Box 55" descr="40%"/>
          <p:cNvSpPr txBox="1">
            <a:spLocks noChangeArrowheads="1"/>
          </p:cNvSpPr>
          <p:nvPr/>
        </p:nvSpPr>
        <p:spPr bwMode="auto">
          <a:xfrm>
            <a:off x="2743200" y="6096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cs typeface="Times New Roman" panose="02020603050405020304" pitchFamily="18" charset="0"/>
              </a:rPr>
              <a:t>(1)</a:t>
            </a:r>
          </a:p>
        </p:txBody>
      </p:sp>
      <p:pic>
        <p:nvPicPr>
          <p:cNvPr id="119821" name="Picture 91" descr="图片61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77913"/>
            <a:ext cx="2465387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487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7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8746" y="715978"/>
            <a:ext cx="17526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20835" name="Object 0"/>
          <p:cNvGraphicFramePr>
            <a:graphicFrameLocks noChangeAspect="1"/>
          </p:cNvGraphicFramePr>
          <p:nvPr>
            <p:extLst/>
          </p:nvPr>
        </p:nvGraphicFramePr>
        <p:xfrm>
          <a:off x="4316884" y="1935178"/>
          <a:ext cx="15875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18" name="Equation" r:id="rId3" imgW="723586" imgH="215806" progId="Equation.3">
                  <p:embed/>
                </p:oleObj>
              </mc:Choice>
              <mc:Fallback>
                <p:oleObj name="Equation" r:id="rId3" imgW="72358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6884" y="1935178"/>
                        <a:ext cx="15875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6" name="Text Box 6"/>
          <p:cNvSpPr txBox="1">
            <a:spLocks noChangeArrowheads="1"/>
          </p:cNvSpPr>
          <p:nvPr/>
        </p:nvSpPr>
        <p:spPr bwMode="auto">
          <a:xfrm>
            <a:off x="3343746" y="1897078"/>
            <a:ext cx="125571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b="1">
                <a:cs typeface="Times New Roman" panose="02020603050405020304" pitchFamily="18" charset="0"/>
              </a:rPr>
              <a:t>已知：</a:t>
            </a:r>
          </a:p>
        </p:txBody>
      </p:sp>
      <p:graphicFrame>
        <p:nvGraphicFramePr>
          <p:cNvPr id="304129" name="Object 1"/>
          <p:cNvGraphicFramePr>
            <a:graphicFrameLocks noChangeAspect="1"/>
          </p:cNvGraphicFramePr>
          <p:nvPr>
            <p:extLst/>
          </p:nvPr>
        </p:nvGraphicFramePr>
        <p:xfrm>
          <a:off x="1286346" y="4830778"/>
          <a:ext cx="52673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19" name="Equation" r:id="rId5" imgW="2044700" imgH="203200" progId="Equation.3">
                  <p:embed/>
                </p:oleObj>
              </mc:Choice>
              <mc:Fallback>
                <p:oleObj name="Equation" r:id="rId5" imgW="2044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6346" y="4830778"/>
                        <a:ext cx="526732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0" name="Object 2" descr="40%"/>
          <p:cNvGraphicFramePr>
            <a:graphicFrameLocks noChangeAspect="1"/>
          </p:cNvGraphicFramePr>
          <p:nvPr>
            <p:extLst/>
          </p:nvPr>
        </p:nvGraphicFramePr>
        <p:xfrm>
          <a:off x="1210146" y="5668978"/>
          <a:ext cx="34575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20" name="Equation" r:id="rId7" imgW="1244600" imgH="203200" progId="Equation.3">
                  <p:embed/>
                </p:oleObj>
              </mc:Choice>
              <mc:Fallback>
                <p:oleObj name="Equation" r:id="rId7" imgW="1244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0146" y="5668978"/>
                        <a:ext cx="345757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FFCCFF"/>
                              </a:fgClr>
                              <a:bgClr>
                                <a:schemeClr val="bg1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2" name="AutoShape 10" descr="40%"/>
          <p:cNvSpPr>
            <a:spLocks noChangeArrowheads="1"/>
          </p:cNvSpPr>
          <p:nvPr/>
        </p:nvSpPr>
        <p:spPr bwMode="auto">
          <a:xfrm>
            <a:off x="6808206" y="3992577"/>
            <a:ext cx="2098140" cy="932507"/>
          </a:xfrm>
          <a:prstGeom prst="wedgeRoundRectCallout">
            <a:avLst>
              <a:gd name="adj1" fmla="val -12668"/>
              <a:gd name="adj2" fmla="val 132390"/>
              <a:gd name="adj3" fmla="val 16667"/>
            </a:avLst>
          </a:prstGeom>
          <a:pattFill prst="pct10">
            <a:fgClr>
              <a:srgbClr val="00FF00"/>
            </a:fgClr>
            <a:bgClr>
              <a:srgbClr val="FFFFFF"/>
            </a:bgClr>
          </a:pattFill>
          <a:ln w="38100">
            <a:solidFill>
              <a:srgbClr val="339933"/>
            </a:solidFill>
            <a:miter lim="800000"/>
            <a:headEnd/>
            <a:tailEnd/>
          </a:ln>
          <a:effectLst/>
        </p:spPr>
        <p:txBody>
          <a:bodyPr wrap="none" bIns="0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所需信号被</a:t>
            </a:r>
          </a:p>
          <a:p>
            <a:pPr algn="ctr"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放大了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124" name="Rectangle 12"/>
          <p:cNvSpPr>
            <a:spLocks noChangeArrowheads="1"/>
          </p:cNvSpPr>
          <p:nvPr/>
        </p:nvSpPr>
        <p:spPr bwMode="auto">
          <a:xfrm>
            <a:off x="448146" y="944578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28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841" name="Group 48"/>
          <p:cNvGrpSpPr>
            <a:grpSpLocks/>
          </p:cNvGrpSpPr>
          <p:nvPr/>
        </p:nvGrpSpPr>
        <p:grpSpPr bwMode="auto">
          <a:xfrm>
            <a:off x="3346921" y="792178"/>
            <a:ext cx="5330825" cy="1114425"/>
            <a:chOff x="1968" y="192"/>
            <a:chExt cx="3358" cy="702"/>
          </a:xfrm>
        </p:grpSpPr>
        <p:sp>
          <p:nvSpPr>
            <p:cNvPr id="120853" name="Rectangle 49"/>
            <p:cNvSpPr>
              <a:spLocks noChangeArrowheads="1"/>
            </p:cNvSpPr>
            <p:nvPr/>
          </p:nvSpPr>
          <p:spPr bwMode="auto">
            <a:xfrm>
              <a:off x="1968" y="219"/>
              <a:ext cx="3358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b="1">
                  <a:cs typeface="Times New Roman" panose="02020603050405020304" pitchFamily="18" charset="0"/>
                </a:rPr>
                <a:t>    </a:t>
              </a:r>
              <a:r>
                <a:rPr lang="zh-CN" altLang="en-US" b="1">
                  <a:cs typeface="Times New Roman" panose="02020603050405020304" pitchFamily="18" charset="0"/>
                </a:rPr>
                <a:t>信号在电路中产生的电流有多</a:t>
              </a:r>
            </a:p>
            <a:p>
              <a:pPr>
                <a:lnSpc>
                  <a:spcPct val="120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大？在 </a:t>
              </a:r>
              <a:r>
                <a:rPr lang="en-US" altLang="zh-CN" b="1" i="1">
                  <a:cs typeface="Times New Roman" panose="02020603050405020304" pitchFamily="18" charset="0"/>
                </a:rPr>
                <a:t>C</a:t>
              </a:r>
              <a:r>
                <a:rPr lang="en-US" altLang="zh-CN" b="1">
                  <a:cs typeface="Times New Roman" panose="02020603050405020304" pitchFamily="18" charset="0"/>
                </a:rPr>
                <a:t> </a:t>
              </a:r>
              <a:r>
                <a:rPr lang="zh-CN" altLang="en-US" b="1">
                  <a:cs typeface="Times New Roman" panose="02020603050405020304" pitchFamily="18" charset="0"/>
                </a:rPr>
                <a:t>上 产生的电压是多少？</a:t>
              </a:r>
            </a:p>
          </p:txBody>
        </p:sp>
        <p:graphicFrame>
          <p:nvGraphicFramePr>
            <p:cNvPr id="120854" name="Object 6"/>
            <p:cNvGraphicFramePr>
              <a:graphicFrameLocks noChangeAspect="1"/>
            </p:cNvGraphicFramePr>
            <p:nvPr/>
          </p:nvGraphicFramePr>
          <p:xfrm>
            <a:off x="2016" y="192"/>
            <a:ext cx="27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21" name="公式" r:id="rId9" imgW="144884" imgH="205740" progId="Equation.3">
                    <p:embed/>
                  </p:oleObj>
                </mc:Choice>
                <mc:Fallback>
                  <p:oleObj name="公式" r:id="rId9" imgW="144884" imgH="2057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92"/>
                          <a:ext cx="27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0842" name="Text Box 51" descr="40%"/>
          <p:cNvSpPr txBox="1">
            <a:spLocks noChangeArrowheads="1"/>
          </p:cNvSpPr>
          <p:nvPr/>
        </p:nvSpPr>
        <p:spPr bwMode="auto">
          <a:xfrm>
            <a:off x="2835746" y="868378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cs typeface="Times New Roman" panose="02020603050405020304" pitchFamily="18" charset="0"/>
              </a:rPr>
              <a:t>(2)</a:t>
            </a:r>
          </a:p>
        </p:txBody>
      </p:sp>
      <p:grpSp>
        <p:nvGrpSpPr>
          <p:cNvPr id="3" name="Group 96"/>
          <p:cNvGrpSpPr>
            <a:grpSpLocks/>
          </p:cNvGrpSpPr>
          <p:nvPr/>
        </p:nvGrpSpPr>
        <p:grpSpPr bwMode="auto">
          <a:xfrm>
            <a:off x="3369146" y="2430478"/>
            <a:ext cx="4956175" cy="1031875"/>
            <a:chOff x="2128" y="1320"/>
            <a:chExt cx="3122" cy="650"/>
          </a:xfrm>
        </p:grpSpPr>
        <p:sp>
          <p:nvSpPr>
            <p:cNvPr id="120849" name="Text Box 3"/>
            <p:cNvSpPr txBox="1">
              <a:spLocks noChangeArrowheads="1"/>
            </p:cNvSpPr>
            <p:nvPr/>
          </p:nvSpPr>
          <p:spPr bwMode="auto">
            <a:xfrm>
              <a:off x="3588" y="1548"/>
              <a:ext cx="172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zh-CN" b="1"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20850" name="Text Box 52" descr="40%"/>
            <p:cNvSpPr txBox="1">
              <a:spLocks noChangeArrowheads="1"/>
            </p:cNvSpPr>
            <p:nvPr/>
          </p:nvSpPr>
          <p:spPr bwMode="auto">
            <a:xfrm>
              <a:off x="2128" y="1320"/>
              <a:ext cx="177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解：已知电路在</a:t>
              </a:r>
            </a:p>
          </p:txBody>
        </p:sp>
        <p:graphicFrame>
          <p:nvGraphicFramePr>
            <p:cNvPr id="120851" name="Object 5"/>
            <p:cNvGraphicFramePr>
              <a:graphicFrameLocks noChangeAspect="1"/>
            </p:cNvGraphicFramePr>
            <p:nvPr/>
          </p:nvGraphicFramePr>
          <p:xfrm>
            <a:off x="3746" y="1336"/>
            <a:ext cx="150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22" name="Equation" r:id="rId11" imgW="850531" imgH="215806" progId="Equation.3">
                    <p:embed/>
                  </p:oleObj>
                </mc:Choice>
                <mc:Fallback>
                  <p:oleObj name="Equation" r:id="rId11" imgW="85053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6" y="1336"/>
                          <a:ext cx="1504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52" name="Text Box 56" descr="40%"/>
            <p:cNvSpPr txBox="1">
              <a:spLocks noChangeArrowheads="1"/>
            </p:cNvSpPr>
            <p:nvPr/>
          </p:nvSpPr>
          <p:spPr bwMode="auto">
            <a:xfrm>
              <a:off x="2552" y="1616"/>
              <a:ext cx="1344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时产生谐振</a:t>
              </a:r>
            </a:p>
          </p:txBody>
        </p:sp>
      </p:grp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3343746" y="3459178"/>
            <a:ext cx="4038600" cy="595313"/>
            <a:chOff x="1968" y="2169"/>
            <a:chExt cx="2544" cy="375"/>
          </a:xfrm>
        </p:grpSpPr>
        <p:graphicFrame>
          <p:nvGraphicFramePr>
            <p:cNvPr id="120847" name="Object 4" descr="40%"/>
            <p:cNvGraphicFramePr>
              <a:graphicFrameLocks noChangeAspect="1"/>
            </p:cNvGraphicFramePr>
            <p:nvPr/>
          </p:nvGraphicFramePr>
          <p:xfrm>
            <a:off x="2502" y="2204"/>
            <a:ext cx="2010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23" name="Equation" r:id="rId13" imgW="1371600" imgH="215900" progId="Equation.3">
                    <p:embed/>
                  </p:oleObj>
                </mc:Choice>
                <mc:Fallback>
                  <p:oleObj name="Equation" r:id="rId13" imgW="13716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2" y="2204"/>
                          <a:ext cx="2010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CC"/>
                                </a:fgClr>
                                <a:bgClr>
                                  <a:schemeClr val="bg1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48" name="Text Box 59" descr="40%"/>
            <p:cNvSpPr txBox="1">
              <a:spLocks noChangeArrowheads="1"/>
            </p:cNvSpPr>
            <p:nvPr/>
          </p:nvSpPr>
          <p:spPr bwMode="auto">
            <a:xfrm>
              <a:off x="1968" y="2169"/>
              <a:ext cx="6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这时</a:t>
              </a:r>
            </a:p>
          </p:txBody>
        </p:sp>
      </p:grpSp>
      <p:graphicFrame>
        <p:nvGraphicFramePr>
          <p:cNvPr id="304131" name="Object 3" descr="40%"/>
          <p:cNvGraphicFramePr>
            <a:graphicFrameLocks noChangeAspect="1"/>
          </p:cNvGraphicFramePr>
          <p:nvPr>
            <p:extLst/>
          </p:nvPr>
        </p:nvGraphicFramePr>
        <p:xfrm>
          <a:off x="4791546" y="5440378"/>
          <a:ext cx="3124200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24" name="Equation" r:id="rId15" imgW="1193282" imgH="406224" progId="Equation.3">
                  <p:embed/>
                </p:oleObj>
              </mc:Choice>
              <mc:Fallback>
                <p:oleObj name="Equation" r:id="rId15" imgW="1193282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546" y="5440378"/>
                        <a:ext cx="3124200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FFCCFF"/>
                              </a:fgClr>
                              <a:bgClr>
                                <a:schemeClr val="bg1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0846" name="Picture 97" descr="图片61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4" y="1412891"/>
            <a:ext cx="2465387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937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4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4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22" grpId="0" animBg="1" autoUpdateAnimBg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33400" y="504572"/>
            <a:ext cx="2959100" cy="38735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并联谐振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38600" y="501397"/>
            <a:ext cx="23622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谐振条件</a:t>
            </a:r>
          </a:p>
        </p:txBody>
      </p:sp>
      <p:graphicFrame>
        <p:nvGraphicFramePr>
          <p:cNvPr id="305152" name="Object 0"/>
          <p:cNvGraphicFramePr>
            <a:graphicFrameLocks noChangeAspect="1"/>
          </p:cNvGraphicFramePr>
          <p:nvPr>
            <p:extLst/>
          </p:nvPr>
        </p:nvGraphicFramePr>
        <p:xfrm>
          <a:off x="4121150" y="1041147"/>
          <a:ext cx="31178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2" name="Equation" r:id="rId3" imgW="1459866" imgH="1269449" progId="Equation.3">
                  <p:embed/>
                </p:oleObj>
              </mc:Choice>
              <mc:Fallback>
                <p:oleObj name="Equation" r:id="rId3" imgW="1459866" imgH="126944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150" y="1041147"/>
                        <a:ext cx="311785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304800" y="4546347"/>
            <a:ext cx="8158163" cy="555625"/>
            <a:chOff x="192" y="2784"/>
            <a:chExt cx="5139" cy="350"/>
          </a:xfrm>
        </p:grpSpPr>
        <p:sp>
          <p:nvSpPr>
            <p:cNvPr id="121866" name="Text Box 37" descr="40%"/>
            <p:cNvSpPr txBox="1">
              <a:spLocks noChangeArrowheads="1"/>
            </p:cNvSpPr>
            <p:nvPr/>
          </p:nvSpPr>
          <p:spPr bwMode="auto">
            <a:xfrm>
              <a:off x="192" y="2784"/>
              <a:ext cx="42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实际中线圈的电阻很小，所以在谐振时有</a:t>
              </a:r>
            </a:p>
          </p:txBody>
        </p:sp>
        <p:graphicFrame>
          <p:nvGraphicFramePr>
            <p:cNvPr id="121867" name="Object 2"/>
            <p:cNvGraphicFramePr>
              <a:graphicFrameLocks noChangeAspect="1"/>
            </p:cNvGraphicFramePr>
            <p:nvPr/>
          </p:nvGraphicFramePr>
          <p:xfrm>
            <a:off x="4320" y="2784"/>
            <a:ext cx="1011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63" name="公式" r:id="rId5" imgW="655290" imgH="220875" progId="Equation.3">
                    <p:embed/>
                  </p:oleObj>
                </mc:Choice>
                <mc:Fallback>
                  <p:oleObj name="公式" r:id="rId5" imgW="655290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784"/>
                          <a:ext cx="1011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173038" y="5140072"/>
            <a:ext cx="8580437" cy="1355725"/>
            <a:chOff x="109" y="3158"/>
            <a:chExt cx="5405" cy="854"/>
          </a:xfrm>
        </p:grpSpPr>
        <p:graphicFrame>
          <p:nvGraphicFramePr>
            <p:cNvPr id="121864" name="Object 1"/>
            <p:cNvGraphicFramePr>
              <a:graphicFrameLocks noChangeAspect="1"/>
            </p:cNvGraphicFramePr>
            <p:nvPr/>
          </p:nvGraphicFramePr>
          <p:xfrm>
            <a:off x="632" y="3158"/>
            <a:ext cx="4882" cy="8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64" name="Equation" r:id="rId7" imgW="3040188" imgH="525938" progId="Equation.3">
                    <p:embed/>
                  </p:oleObj>
                </mc:Choice>
                <mc:Fallback>
                  <p:oleObj name="Equation" r:id="rId7" imgW="3040188" imgH="5259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" y="3158"/>
                          <a:ext cx="4882" cy="8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865" name="Text Box 41" descr="40%"/>
            <p:cNvSpPr txBox="1">
              <a:spLocks noChangeArrowheads="1"/>
            </p:cNvSpPr>
            <p:nvPr/>
          </p:nvSpPr>
          <p:spPr bwMode="auto">
            <a:xfrm>
              <a:off x="109" y="3321"/>
              <a:ext cx="7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则：</a:t>
              </a:r>
            </a:p>
          </p:txBody>
        </p:sp>
      </p:grpSp>
      <p:pic>
        <p:nvPicPr>
          <p:cNvPr id="121863" name="Picture 42" descr="图片6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52285"/>
            <a:ext cx="27559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468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build="p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09600" y="494918"/>
            <a:ext cx="2514600" cy="6858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 smtClean="0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谐振条件</a:t>
            </a:r>
          </a:p>
        </p:txBody>
      </p:sp>
      <p:graphicFrame>
        <p:nvGraphicFramePr>
          <p:cNvPr id="306176" name="Object 0" descr="40%"/>
          <p:cNvGraphicFramePr>
            <a:graphicFrameLocks noChangeAspect="1"/>
          </p:cNvGraphicFramePr>
          <p:nvPr>
            <p:extLst/>
          </p:nvPr>
        </p:nvGraphicFramePr>
        <p:xfrm>
          <a:off x="2085975" y="2171318"/>
          <a:ext cx="42735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6" name="Equation" r:id="rId3" imgW="1722031" imgH="426615" progId="Equation.3">
                  <p:embed/>
                </p:oleObj>
              </mc:Choice>
              <mc:Fallback>
                <p:oleObj name="Equation" r:id="rId3" imgW="1722031" imgH="4266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5" y="2171318"/>
                        <a:ext cx="4273550" cy="990600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FF00"/>
                        </a:fgClr>
                        <a:bgClr>
                          <a:srgbClr val="FFFFFF"/>
                        </a:bgClr>
                      </a:pattFill>
                      <a:ln w="28575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609600" y="3260343"/>
            <a:ext cx="21371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谐振频率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029200" y="3314318"/>
            <a:ext cx="3048000" cy="1117600"/>
            <a:chOff x="3264" y="3504"/>
            <a:chExt cx="1920" cy="704"/>
          </a:xfrm>
        </p:grpSpPr>
        <p:sp>
          <p:nvSpPr>
            <p:cNvPr id="122894" name="Text Box 6"/>
            <p:cNvSpPr txBox="1">
              <a:spLocks noChangeArrowheads="1"/>
            </p:cNvSpPr>
            <p:nvPr/>
          </p:nvSpPr>
          <p:spPr bwMode="auto">
            <a:xfrm>
              <a:off x="3264" y="3747"/>
              <a:ext cx="34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3399"/>
                  </a:solidFill>
                  <a:cs typeface="Times New Roman" panose="02020603050405020304" pitchFamily="18" charset="0"/>
                </a:rPr>
                <a:t>或</a:t>
              </a:r>
              <a:endParaRPr lang="zh-CN" altLang="en-US" b="1">
                <a:solidFill>
                  <a:srgbClr val="3333FF"/>
                </a:solidFill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2895" name="Object 4" descr="40%"/>
            <p:cNvGraphicFramePr>
              <a:graphicFrameLocks noChangeAspect="1"/>
            </p:cNvGraphicFramePr>
            <p:nvPr/>
          </p:nvGraphicFramePr>
          <p:xfrm>
            <a:off x="3744" y="3504"/>
            <a:ext cx="1440" cy="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27" name="公式" r:id="rId5" imgW="1167893" imgH="431613" progId="Equation.3">
                    <p:embed/>
                  </p:oleObj>
                </mc:Choice>
                <mc:Fallback>
                  <p:oleObj name="公式" r:id="rId5" imgW="1167893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3504"/>
                          <a:ext cx="1440" cy="704"/>
                        </a:xfrm>
                        <a:prstGeom prst="rect">
                          <a:avLst/>
                        </a:prstGeom>
                        <a:pattFill prst="pct40">
                          <a:fgClr>
                            <a:srgbClr val="FFCCCC"/>
                          </a:fgClr>
                          <a:bgClr>
                            <a:schemeClr val="bg1"/>
                          </a:bgClr>
                        </a:pattFill>
                        <a:ln w="3810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886" name="Text Box 8" descr="40%"/>
          <p:cNvSpPr txBox="1">
            <a:spLocks noChangeArrowheads="1"/>
          </p:cNvSpPr>
          <p:nvPr/>
        </p:nvSpPr>
        <p:spPr bwMode="auto">
          <a:xfrm>
            <a:off x="609600" y="1866518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可得出：</a:t>
            </a:r>
          </a:p>
        </p:txBody>
      </p:sp>
      <p:graphicFrame>
        <p:nvGraphicFramePr>
          <p:cNvPr id="306177" name="Object 1" descr="80%"/>
          <p:cNvGraphicFramePr>
            <a:graphicFrameLocks noChangeAspect="1"/>
          </p:cNvGraphicFramePr>
          <p:nvPr>
            <p:extLst/>
          </p:nvPr>
        </p:nvGraphicFramePr>
        <p:xfrm>
          <a:off x="2819400" y="3390518"/>
          <a:ext cx="2057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8" name="公式" r:id="rId7" imgW="693642" imgH="411480" progId="Equation.3">
                  <p:embed/>
                </p:oleObj>
              </mc:Choice>
              <mc:Fallback>
                <p:oleObj name="公式" r:id="rId7" imgW="693642" imgH="411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390518"/>
                        <a:ext cx="2057400" cy="1066800"/>
                      </a:xfrm>
                      <a:prstGeom prst="rect">
                        <a:avLst/>
                      </a:prstGeom>
                      <a:pattFill prst="pct80">
                        <a:fgClr>
                          <a:srgbClr val="FFFFCC"/>
                        </a:fgClr>
                        <a:bgClr>
                          <a:srgbClr val="FFFFFF"/>
                        </a:bgClr>
                      </a:patt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8" name="Object 2"/>
          <p:cNvGraphicFramePr>
            <a:graphicFrameLocks noChangeAspect="1"/>
          </p:cNvGraphicFramePr>
          <p:nvPr>
            <p:extLst/>
          </p:nvPr>
        </p:nvGraphicFramePr>
        <p:xfrm>
          <a:off x="1096963" y="861631"/>
          <a:ext cx="77216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9" name="Equation" r:id="rId9" imgW="3169920" imgH="525938" progId="Equation.3">
                  <p:embed/>
                </p:oleObj>
              </mc:Choice>
              <mc:Fallback>
                <p:oleObj name="Equation" r:id="rId9" imgW="3169920" imgH="5259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861631"/>
                        <a:ext cx="77216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9" name="Text Box 11" descr="40%"/>
          <p:cNvSpPr txBox="1">
            <a:spLocks noChangeArrowheads="1"/>
          </p:cNvSpPr>
          <p:nvPr/>
        </p:nvSpPr>
        <p:spPr bwMode="auto">
          <a:xfrm>
            <a:off x="457200" y="1028318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由：</a:t>
            </a:r>
          </a:p>
        </p:txBody>
      </p:sp>
      <p:sp>
        <p:nvSpPr>
          <p:cNvPr id="220172" name="Rectangle 12"/>
          <p:cNvSpPr>
            <a:spLocks noChangeArrowheads="1"/>
          </p:cNvSpPr>
          <p:nvPr/>
        </p:nvSpPr>
        <p:spPr bwMode="auto">
          <a:xfrm>
            <a:off x="609600" y="4609718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并联谐振的特征</a:t>
            </a:r>
            <a:endParaRPr lang="zh-CN" altLang="en-US" sz="2800" b="1" u="sng">
              <a:solidFill>
                <a:srgbClr val="005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0173" name="Rectangle 13"/>
          <p:cNvSpPr>
            <a:spLocks noChangeArrowheads="1"/>
          </p:cNvSpPr>
          <p:nvPr/>
        </p:nvSpPr>
        <p:spPr bwMode="auto">
          <a:xfrm>
            <a:off x="755650" y="5241543"/>
            <a:ext cx="3820277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阻抗最大，呈电阻性</a:t>
            </a:r>
          </a:p>
        </p:txBody>
      </p:sp>
      <p:graphicFrame>
        <p:nvGraphicFramePr>
          <p:cNvPr id="306179" name="Object 3"/>
          <p:cNvGraphicFramePr>
            <a:graphicFrameLocks noChangeAspect="1"/>
          </p:cNvGraphicFramePr>
          <p:nvPr>
            <p:extLst/>
          </p:nvPr>
        </p:nvGraphicFramePr>
        <p:xfrm>
          <a:off x="4787900" y="4987543"/>
          <a:ext cx="163988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0" name="Equation" r:id="rId11" imgW="672808" imgH="406224" progId="Equation.3">
                  <p:embed/>
                </p:oleObj>
              </mc:Choice>
              <mc:Fallback>
                <p:oleObj name="Equation" r:id="rId11" imgW="672808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987543"/>
                        <a:ext cx="1639888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75" name="Rectangle 15"/>
          <p:cNvSpPr>
            <a:spLocks noChangeArrowheads="1"/>
          </p:cNvSpPr>
          <p:nvPr/>
        </p:nvSpPr>
        <p:spPr bwMode="auto">
          <a:xfrm>
            <a:off x="990600" y="5905118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当满足 </a:t>
            </a:r>
            <a:r>
              <a:rPr lang="zh-CN" altLang="en-US" b="1" i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 </a:t>
            </a:r>
            <a:r>
              <a:rPr lang="en-US" altLang="zh-CN" b="1" baseline="-25000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 i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</a:t>
            </a: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i="1">
                <a:solidFill>
                  <a:srgbClr val="000099"/>
                </a:solidFill>
                <a:cs typeface="Times New Roman" panose="02020603050405020304" pitchFamily="18" charset="0"/>
              </a:rPr>
              <a:t>R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时</a:t>
            </a: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</a:rPr>
              <a:t>)</a:t>
            </a:r>
            <a:endParaRPr lang="en-US" altLang="zh-CN" b="1" i="1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2857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6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0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20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0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 autoUpdateAnimBg="0"/>
      <p:bldP spid="220172" grpId="0" autoUpdateAnimBg="0"/>
      <p:bldP spid="220173" grpId="0" autoUpdateAnimBg="0"/>
      <p:bldP spid="220175" grpId="0" autoUpdateAnimBg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53200" y="1841500"/>
            <a:ext cx="2362200" cy="1616075"/>
            <a:chOff x="3936" y="1008"/>
            <a:chExt cx="1488" cy="1018"/>
          </a:xfrm>
        </p:grpSpPr>
        <p:sp>
          <p:nvSpPr>
            <p:cNvPr id="123931" name="Freeform 3"/>
            <p:cNvSpPr>
              <a:spLocks/>
            </p:cNvSpPr>
            <p:nvPr/>
          </p:nvSpPr>
          <p:spPr bwMode="auto">
            <a:xfrm>
              <a:off x="3936" y="1104"/>
              <a:ext cx="1248" cy="922"/>
            </a:xfrm>
            <a:custGeom>
              <a:avLst/>
              <a:gdLst>
                <a:gd name="T0" fmla="*/ 0 w 1296"/>
                <a:gd name="T1" fmla="*/ 78 h 784"/>
                <a:gd name="T2" fmla="*/ 514 w 1296"/>
                <a:gd name="T3" fmla="*/ 1171 h 784"/>
                <a:gd name="T4" fmla="*/ 857 w 1296"/>
                <a:gd name="T5" fmla="*/ 702 h 784"/>
                <a:gd name="T6" fmla="*/ 1157 w 1296"/>
                <a:gd name="T7" fmla="*/ 0 h 7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6"/>
                <a:gd name="T13" fmla="*/ 0 h 784"/>
                <a:gd name="T14" fmla="*/ 1296 w 1296"/>
                <a:gd name="T15" fmla="*/ 784 h 7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6" h="784">
                  <a:moveTo>
                    <a:pt x="0" y="48"/>
                  </a:moveTo>
                  <a:cubicBezTo>
                    <a:pt x="208" y="352"/>
                    <a:pt x="416" y="656"/>
                    <a:pt x="576" y="720"/>
                  </a:cubicBezTo>
                  <a:cubicBezTo>
                    <a:pt x="736" y="784"/>
                    <a:pt x="840" y="552"/>
                    <a:pt x="960" y="432"/>
                  </a:cubicBezTo>
                  <a:cubicBezTo>
                    <a:pt x="1080" y="312"/>
                    <a:pt x="1188" y="156"/>
                    <a:pt x="129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3932" name="Object 10"/>
            <p:cNvGraphicFramePr>
              <a:graphicFrameLocks noChangeAspect="1"/>
            </p:cNvGraphicFramePr>
            <p:nvPr/>
          </p:nvGraphicFramePr>
          <p:xfrm>
            <a:off x="5184" y="1008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70" name="公式" r:id="rId3" imgW="122157" imgH="159862" progId="Equation.3">
                    <p:embed/>
                  </p:oleObj>
                </mc:Choice>
                <mc:Fallback>
                  <p:oleObj name="公式" r:id="rId3" imgW="122157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1008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7200" name="Object 0"/>
          <p:cNvGraphicFramePr>
            <a:graphicFrameLocks noChangeAspect="1"/>
          </p:cNvGraphicFramePr>
          <p:nvPr>
            <p:extLst/>
          </p:nvPr>
        </p:nvGraphicFramePr>
        <p:xfrm>
          <a:off x="685800" y="1231900"/>
          <a:ext cx="360997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71" name="公式" r:id="rId5" imgW="1345616" imgH="495085" progId="Equation.3">
                  <p:embed/>
                </p:oleObj>
              </mc:Choice>
              <mc:Fallback>
                <p:oleObj name="公式" r:id="rId5" imgW="1345616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31900"/>
                        <a:ext cx="3609975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0" name="Rectangle 6"/>
          <p:cNvSpPr>
            <a:spLocks noChangeArrowheads="1"/>
          </p:cNvSpPr>
          <p:nvPr/>
        </p:nvSpPr>
        <p:spPr bwMode="auto">
          <a:xfrm>
            <a:off x="511175" y="620246"/>
            <a:ext cx="5250155" cy="523220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恒压源供电时，总电流最小。</a:t>
            </a:r>
          </a:p>
        </p:txBody>
      </p:sp>
      <p:sp>
        <p:nvSpPr>
          <p:cNvPr id="221191" name="Rectangle 7"/>
          <p:cNvSpPr>
            <a:spLocks noChangeArrowheads="1"/>
          </p:cNvSpPr>
          <p:nvPr/>
        </p:nvSpPr>
        <p:spPr bwMode="auto">
          <a:xfrm>
            <a:off x="397287" y="2372846"/>
            <a:ext cx="5955476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恒流源供电时，电路的端电压最大。</a:t>
            </a:r>
          </a:p>
        </p:txBody>
      </p:sp>
      <p:graphicFrame>
        <p:nvGraphicFramePr>
          <p:cNvPr id="307201" name="Object 1"/>
          <p:cNvGraphicFramePr>
            <a:graphicFrameLocks noChangeAspect="1"/>
          </p:cNvGraphicFramePr>
          <p:nvPr>
            <p:extLst/>
          </p:nvPr>
        </p:nvGraphicFramePr>
        <p:xfrm>
          <a:off x="777875" y="2984500"/>
          <a:ext cx="181133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72" name="Equation" r:id="rId7" imgW="685800" imgH="254000" progId="Equation.3">
                  <p:embed/>
                </p:oleObj>
              </mc:Choice>
              <mc:Fallback>
                <p:oleObj name="Equation" r:id="rId7" imgW="6858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2984500"/>
                        <a:ext cx="1811338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551613" y="1398588"/>
            <a:ext cx="1981200" cy="1965325"/>
            <a:chOff x="3935" y="729"/>
            <a:chExt cx="1248" cy="1238"/>
          </a:xfrm>
        </p:grpSpPr>
        <p:graphicFrame>
          <p:nvGraphicFramePr>
            <p:cNvPr id="123929" name="Object 9"/>
            <p:cNvGraphicFramePr>
              <a:graphicFrameLocks noChangeAspect="1"/>
            </p:cNvGraphicFramePr>
            <p:nvPr/>
          </p:nvGraphicFramePr>
          <p:xfrm>
            <a:off x="4394" y="729"/>
            <a:ext cx="434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73" name="公式" r:id="rId9" imgW="197913" imgH="236010" progId="Equation.3">
                    <p:embed/>
                  </p:oleObj>
                </mc:Choice>
                <mc:Fallback>
                  <p:oleObj name="公式" r:id="rId9" imgW="197913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4" y="729"/>
                          <a:ext cx="434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CC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30" name="Freeform 11"/>
            <p:cNvSpPr>
              <a:spLocks/>
            </p:cNvSpPr>
            <p:nvPr/>
          </p:nvSpPr>
          <p:spPr bwMode="auto">
            <a:xfrm rot="10763408">
              <a:off x="3935" y="1004"/>
              <a:ext cx="1248" cy="963"/>
            </a:xfrm>
            <a:custGeom>
              <a:avLst/>
              <a:gdLst>
                <a:gd name="T0" fmla="*/ 0 w 1296"/>
                <a:gd name="T1" fmla="*/ 88 h 784"/>
                <a:gd name="T2" fmla="*/ 514 w 1296"/>
                <a:gd name="T3" fmla="*/ 1334 h 784"/>
                <a:gd name="T4" fmla="*/ 857 w 1296"/>
                <a:gd name="T5" fmla="*/ 801 h 784"/>
                <a:gd name="T6" fmla="*/ 1157 w 1296"/>
                <a:gd name="T7" fmla="*/ 0 h 7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6"/>
                <a:gd name="T13" fmla="*/ 0 h 784"/>
                <a:gd name="T14" fmla="*/ 1296 w 1296"/>
                <a:gd name="T15" fmla="*/ 784 h 7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6" h="784">
                  <a:moveTo>
                    <a:pt x="0" y="48"/>
                  </a:moveTo>
                  <a:cubicBezTo>
                    <a:pt x="208" y="352"/>
                    <a:pt x="416" y="656"/>
                    <a:pt x="576" y="720"/>
                  </a:cubicBezTo>
                  <a:cubicBezTo>
                    <a:pt x="736" y="784"/>
                    <a:pt x="840" y="552"/>
                    <a:pt x="960" y="432"/>
                  </a:cubicBezTo>
                  <a:cubicBezTo>
                    <a:pt x="1080" y="312"/>
                    <a:pt x="1188" y="156"/>
                    <a:pt x="1296" y="0"/>
                  </a:cubicBezTo>
                </a:path>
              </a:pathLst>
            </a:cu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5919788" y="1017588"/>
            <a:ext cx="2995612" cy="2954337"/>
            <a:chOff x="3537" y="489"/>
            <a:chExt cx="1887" cy="1861"/>
          </a:xfrm>
        </p:grpSpPr>
        <p:sp>
          <p:nvSpPr>
            <p:cNvPr id="123924" name="Line 13"/>
            <p:cNvSpPr>
              <a:spLocks noChangeShapeType="1"/>
            </p:cNvSpPr>
            <p:nvPr/>
          </p:nvSpPr>
          <p:spPr bwMode="auto">
            <a:xfrm flipV="1">
              <a:off x="3744" y="768"/>
              <a:ext cx="0" cy="13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3925" name="Object 6"/>
            <p:cNvGraphicFramePr>
              <a:graphicFrameLocks noChangeAspect="1"/>
            </p:cNvGraphicFramePr>
            <p:nvPr/>
          </p:nvGraphicFramePr>
          <p:xfrm>
            <a:off x="5184" y="2112"/>
            <a:ext cx="240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74" name="公式" r:id="rId11" imgW="152334" imgH="139639" progId="Equation.3">
                    <p:embed/>
                  </p:oleObj>
                </mc:Choice>
                <mc:Fallback>
                  <p:oleObj name="公式" r:id="rId11" imgW="152334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112"/>
                          <a:ext cx="240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926" name="Object 7"/>
            <p:cNvGraphicFramePr>
              <a:graphicFrameLocks noChangeAspect="1"/>
            </p:cNvGraphicFramePr>
            <p:nvPr/>
          </p:nvGraphicFramePr>
          <p:xfrm>
            <a:off x="3537" y="489"/>
            <a:ext cx="434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75" name="公式" r:id="rId13" imgW="197913" imgH="236010" progId="Equation.3">
                    <p:embed/>
                  </p:oleObj>
                </mc:Choice>
                <mc:Fallback>
                  <p:oleObj name="公式" r:id="rId13" imgW="197913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7" y="489"/>
                          <a:ext cx="434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CC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927" name="Object 8"/>
            <p:cNvGraphicFramePr>
              <a:graphicFrameLocks noChangeAspect="1"/>
            </p:cNvGraphicFramePr>
            <p:nvPr/>
          </p:nvGraphicFramePr>
          <p:xfrm>
            <a:off x="3888" y="528"/>
            <a:ext cx="362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76" name="公式" r:id="rId15" imgW="182762" imgH="183038" progId="Equation.3">
                    <p:embed/>
                  </p:oleObj>
                </mc:Choice>
                <mc:Fallback>
                  <p:oleObj name="公式" r:id="rId15" imgW="182762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528"/>
                          <a:ext cx="362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28" name="Line 17"/>
            <p:cNvSpPr>
              <a:spLocks noChangeShapeType="1"/>
            </p:cNvSpPr>
            <p:nvPr/>
          </p:nvSpPr>
          <p:spPr bwMode="auto">
            <a:xfrm>
              <a:off x="3744" y="2112"/>
              <a:ext cx="15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5791200" y="1689100"/>
            <a:ext cx="2109788" cy="2363788"/>
            <a:chOff x="3456" y="912"/>
            <a:chExt cx="1329" cy="1489"/>
          </a:xfrm>
        </p:grpSpPr>
        <p:graphicFrame>
          <p:nvGraphicFramePr>
            <p:cNvPr id="123920" name="Object 4"/>
            <p:cNvGraphicFramePr>
              <a:graphicFrameLocks noChangeAspect="1"/>
            </p:cNvGraphicFramePr>
            <p:nvPr/>
          </p:nvGraphicFramePr>
          <p:xfrm>
            <a:off x="4404" y="2064"/>
            <a:ext cx="381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77" name="Equation" r:id="rId17" imgW="197913" imgH="220875" progId="Equation.3">
                    <p:embed/>
                  </p:oleObj>
                </mc:Choice>
                <mc:Fallback>
                  <p:oleObj name="Equation" r:id="rId17" imgW="197913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4" y="2064"/>
                          <a:ext cx="381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21" name="Line 20"/>
            <p:cNvSpPr>
              <a:spLocks noChangeShapeType="1"/>
            </p:cNvSpPr>
            <p:nvPr/>
          </p:nvSpPr>
          <p:spPr bwMode="auto">
            <a:xfrm flipV="1">
              <a:off x="4560" y="1055"/>
              <a:ext cx="12" cy="105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922" name="Line 21"/>
            <p:cNvSpPr>
              <a:spLocks noChangeShapeType="1"/>
            </p:cNvSpPr>
            <p:nvPr/>
          </p:nvSpPr>
          <p:spPr bwMode="auto">
            <a:xfrm>
              <a:off x="3744" y="1056"/>
              <a:ext cx="816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3923" name="Object 5"/>
            <p:cNvGraphicFramePr>
              <a:graphicFrameLocks noChangeAspect="1"/>
            </p:cNvGraphicFramePr>
            <p:nvPr/>
          </p:nvGraphicFramePr>
          <p:xfrm>
            <a:off x="3456" y="912"/>
            <a:ext cx="28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78" name="Equation" r:id="rId19" imgW="258991" imgH="244050" progId="Equation.3">
                    <p:embed/>
                  </p:oleObj>
                </mc:Choice>
                <mc:Fallback>
                  <p:oleObj name="Equation" r:id="rId19" imgW="258991" imgH="24405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912"/>
                          <a:ext cx="281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CC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5943600" y="3136900"/>
            <a:ext cx="1600200" cy="381000"/>
            <a:chOff x="3552" y="1824"/>
            <a:chExt cx="1008" cy="240"/>
          </a:xfrm>
        </p:grpSpPr>
        <p:sp>
          <p:nvSpPr>
            <p:cNvPr id="123918" name="Line 24"/>
            <p:cNvSpPr>
              <a:spLocks noChangeShapeType="1"/>
            </p:cNvSpPr>
            <p:nvPr/>
          </p:nvSpPr>
          <p:spPr bwMode="auto">
            <a:xfrm>
              <a:off x="3744" y="1968"/>
              <a:ext cx="8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3919" name="Object 3"/>
            <p:cNvGraphicFramePr>
              <a:graphicFrameLocks noChangeAspect="1"/>
            </p:cNvGraphicFramePr>
            <p:nvPr/>
          </p:nvGraphicFramePr>
          <p:xfrm>
            <a:off x="3552" y="1824"/>
            <a:ext cx="19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79" name="Equation" r:id="rId21" imgW="160035" imgH="220875" progId="Equation.3">
                    <p:embed/>
                  </p:oleObj>
                </mc:Choice>
                <mc:Fallback>
                  <p:oleObj name="Equation" r:id="rId21" imgW="160035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824"/>
                          <a:ext cx="19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CC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1210" name="Text Box 26"/>
          <p:cNvSpPr txBox="1">
            <a:spLocks noChangeArrowheads="1"/>
          </p:cNvSpPr>
          <p:nvPr/>
        </p:nvSpPr>
        <p:spPr bwMode="auto">
          <a:xfrm>
            <a:off x="601663" y="3594100"/>
            <a:ext cx="4953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支路电流与总电流</a:t>
            </a:r>
            <a:r>
              <a:rPr lang="zh-CN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的关系</a:t>
            </a:r>
          </a:p>
        </p:txBody>
      </p:sp>
      <p:graphicFrame>
        <p:nvGraphicFramePr>
          <p:cNvPr id="307202" name="Object 2"/>
          <p:cNvGraphicFramePr>
            <a:graphicFrameLocks noChangeAspect="1"/>
          </p:cNvGraphicFramePr>
          <p:nvPr>
            <p:extLst/>
          </p:nvPr>
        </p:nvGraphicFramePr>
        <p:xfrm>
          <a:off x="1087438" y="4660900"/>
          <a:ext cx="4779962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80" name="Equation" r:id="rId23" imgW="2034525" imgH="464925" progId="Equation.3">
                  <p:embed/>
                </p:oleObj>
              </mc:Choice>
              <mc:Fallback>
                <p:oleObj name="Equation" r:id="rId23" imgW="2034525" imgH="4649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438" y="4660900"/>
                        <a:ext cx="4779962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333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212" name="Rectangle 28"/>
          <p:cNvSpPr>
            <a:spLocks noChangeArrowheads="1"/>
          </p:cNvSpPr>
          <p:nvPr/>
        </p:nvSpPr>
        <p:spPr bwMode="auto">
          <a:xfrm>
            <a:off x="1241434" y="4186565"/>
            <a:ext cx="27558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cs typeface="Times New Roman" panose="02020603050405020304" pitchFamily="18" charset="0"/>
                <a:sym typeface="Symbol" panose="05050102010706020507" pitchFamily="18" charset="2"/>
              </a:rPr>
              <a:t>当</a:t>
            </a:r>
            <a:r>
              <a:rPr lang="zh-CN" altLang="en-US" b="1" i="1">
                <a:cs typeface="Times New Roman" panose="02020603050405020304" pitchFamily="18" charset="0"/>
                <a:sym typeface="Symbol" panose="05050102010706020507" pitchFamily="18" charset="2"/>
              </a:rPr>
              <a:t> </a:t>
            </a:r>
            <a:r>
              <a:rPr lang="en-US" altLang="zh-CN" b="1" baseline="-25000"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 i="1"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b="1">
                <a:cs typeface="Times New Roman" panose="02020603050405020304" pitchFamily="18" charset="0"/>
                <a:sym typeface="Symbol" panose="05050102010706020507" pitchFamily="18" charset="2"/>
              </a:rPr>
              <a:t> </a:t>
            </a:r>
            <a:r>
              <a:rPr lang="en-US" altLang="zh-CN" b="1">
                <a:cs typeface="Times New Roman" panose="02020603050405020304" pitchFamily="18" charset="0"/>
              </a:rPr>
              <a:t> </a:t>
            </a:r>
            <a:r>
              <a:rPr lang="en-US" altLang="zh-CN" b="1" i="1">
                <a:cs typeface="Times New Roman" panose="02020603050405020304" pitchFamily="18" charset="0"/>
              </a:rPr>
              <a:t>R</a:t>
            </a:r>
            <a:r>
              <a:rPr lang="zh-CN" altLang="en-US" b="1">
                <a:cs typeface="Times New Roman" panose="02020603050405020304" pitchFamily="18" charset="0"/>
              </a:rPr>
              <a:t>时，</a:t>
            </a:r>
            <a:endParaRPr lang="zh-CN" altLang="en-US" b="1" i="1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03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0" grpId="0" autoUpdateAnimBg="0"/>
      <p:bldP spid="221191" grpId="0" autoUpdateAnimBg="0"/>
      <p:bldP spid="221210" grpId="0" autoUpdateAnimBg="0"/>
      <p:bldP spid="221212" grpId="0" autoUpdateAnimBg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224" name="Object 0" descr="40%"/>
          <p:cNvGraphicFramePr>
            <a:graphicFrameLocks noChangeAspect="1"/>
          </p:cNvGraphicFramePr>
          <p:nvPr>
            <p:extLst/>
          </p:nvPr>
        </p:nvGraphicFramePr>
        <p:xfrm>
          <a:off x="1981200" y="4856430"/>
          <a:ext cx="266223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54" name="公式" r:id="rId3" imgW="967784" imgH="220875" progId="Equation.3">
                  <p:embed/>
                </p:oleObj>
              </mc:Choice>
              <mc:Fallback>
                <p:oleObj name="公式" r:id="rId3" imgW="967784" imgH="2208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856430"/>
                        <a:ext cx="2662238" cy="622300"/>
                      </a:xfrm>
                      <a:prstGeom prst="rect">
                        <a:avLst/>
                      </a:prstGeom>
                      <a:pattFill prst="pct40">
                        <a:fgClr>
                          <a:srgbClr val="00FF00"/>
                        </a:fgClr>
                        <a:bgClr>
                          <a:srgbClr val="FFFFFF"/>
                        </a:bgClr>
                      </a:pattFill>
                      <a:ln w="28575">
                        <a:solidFill>
                          <a:srgbClr val="00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086600" y="3194318"/>
            <a:ext cx="1485900" cy="425450"/>
            <a:chOff x="4608" y="1881"/>
            <a:chExt cx="936" cy="268"/>
          </a:xfrm>
        </p:grpSpPr>
        <p:graphicFrame>
          <p:nvGraphicFramePr>
            <p:cNvPr id="124953" name="Object 8"/>
            <p:cNvGraphicFramePr>
              <a:graphicFrameLocks noChangeAspect="1"/>
            </p:cNvGraphicFramePr>
            <p:nvPr/>
          </p:nvGraphicFramePr>
          <p:xfrm>
            <a:off x="5336" y="1881"/>
            <a:ext cx="208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55" name="公式" r:id="rId5" imgW="144884" imgH="183038" progId="Equation.3">
                    <p:embed/>
                  </p:oleObj>
                </mc:Choice>
                <mc:Fallback>
                  <p:oleObj name="公式" r:id="rId5" imgW="144884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6" y="1881"/>
                          <a:ext cx="208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54" name="Line 5"/>
            <p:cNvSpPr>
              <a:spLocks noChangeShapeType="1"/>
            </p:cNvSpPr>
            <p:nvPr/>
          </p:nvSpPr>
          <p:spPr bwMode="auto">
            <a:xfrm>
              <a:off x="4608" y="2018"/>
              <a:ext cx="7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7010400" y="1351230"/>
            <a:ext cx="406400" cy="2060575"/>
            <a:chOff x="4560" y="720"/>
            <a:chExt cx="256" cy="1298"/>
          </a:xfrm>
        </p:grpSpPr>
        <p:graphicFrame>
          <p:nvGraphicFramePr>
            <p:cNvPr id="124951" name="Object 7"/>
            <p:cNvGraphicFramePr>
              <a:graphicFrameLocks noChangeAspect="1"/>
            </p:cNvGraphicFramePr>
            <p:nvPr/>
          </p:nvGraphicFramePr>
          <p:xfrm>
            <a:off x="4560" y="720"/>
            <a:ext cx="25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56" name="公式" r:id="rId7" imgW="190417" imgH="241195" progId="Equation.3">
                    <p:embed/>
                  </p:oleObj>
                </mc:Choice>
                <mc:Fallback>
                  <p:oleObj name="公式" r:id="rId7" imgW="19041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720"/>
                          <a:ext cx="25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52" name="Line 8"/>
            <p:cNvSpPr>
              <a:spLocks noChangeShapeType="1"/>
            </p:cNvSpPr>
            <p:nvPr/>
          </p:nvSpPr>
          <p:spPr bwMode="auto">
            <a:xfrm>
              <a:off x="4594" y="965"/>
              <a:ext cx="0" cy="1053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triangle" w="sm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7064375" y="2951430"/>
            <a:ext cx="971550" cy="427038"/>
            <a:chOff x="4594" y="1728"/>
            <a:chExt cx="612" cy="269"/>
          </a:xfrm>
        </p:grpSpPr>
        <p:graphicFrame>
          <p:nvGraphicFramePr>
            <p:cNvPr id="124949" name="Object 6"/>
            <p:cNvGraphicFramePr>
              <a:graphicFrameLocks noChangeAspect="1"/>
            </p:cNvGraphicFramePr>
            <p:nvPr/>
          </p:nvGraphicFramePr>
          <p:xfrm>
            <a:off x="4992" y="1728"/>
            <a:ext cx="214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57" name="公式" r:id="rId9" imgW="122157" imgH="183038" progId="Equation.3">
                    <p:embed/>
                  </p:oleObj>
                </mc:Choice>
                <mc:Fallback>
                  <p:oleObj name="公式" r:id="rId9" imgW="122157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728"/>
                          <a:ext cx="214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50" name="Line 11"/>
            <p:cNvSpPr>
              <a:spLocks noChangeShapeType="1"/>
            </p:cNvSpPr>
            <p:nvPr/>
          </p:nvSpPr>
          <p:spPr bwMode="auto">
            <a:xfrm>
              <a:off x="4594" y="1997"/>
              <a:ext cx="446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7086600" y="3302268"/>
            <a:ext cx="784225" cy="2193925"/>
            <a:chOff x="4608" y="1949"/>
            <a:chExt cx="494" cy="1382"/>
          </a:xfrm>
        </p:grpSpPr>
        <p:grpSp>
          <p:nvGrpSpPr>
            <p:cNvPr id="124944" name="Group 13"/>
            <p:cNvGrpSpPr>
              <a:grpSpLocks/>
            </p:cNvGrpSpPr>
            <p:nvPr/>
          </p:nvGrpSpPr>
          <p:grpSpPr bwMode="auto">
            <a:xfrm>
              <a:off x="4642" y="1949"/>
              <a:ext cx="389" cy="327"/>
              <a:chOff x="4608" y="1296"/>
              <a:chExt cx="389" cy="327"/>
            </a:xfrm>
          </p:grpSpPr>
          <p:sp>
            <p:nvSpPr>
              <p:cNvPr id="124947" name="Arc 14"/>
              <p:cNvSpPr>
                <a:spLocks/>
              </p:cNvSpPr>
              <p:nvPr/>
            </p:nvSpPr>
            <p:spPr bwMode="auto">
              <a:xfrm rot="5400000">
                <a:off x="4584" y="1368"/>
                <a:ext cx="192" cy="1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948" name="Text Box 15"/>
              <p:cNvSpPr txBox="1">
                <a:spLocks noChangeArrowheads="1"/>
              </p:cNvSpPr>
              <p:nvPr/>
            </p:nvSpPr>
            <p:spPr bwMode="auto">
              <a:xfrm>
                <a:off x="4608" y="1296"/>
                <a:ext cx="38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b="1" i="1">
                    <a:solidFill>
                      <a:srgbClr val="3333FF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</a:t>
                </a:r>
                <a:r>
                  <a:rPr lang="en-US" altLang="zh-CN" b="1" baseline="-25000">
                    <a:solidFill>
                      <a:srgbClr val="3333FF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lang="en-US" altLang="zh-CN" b="1" i="1">
                  <a:solidFill>
                    <a:srgbClr val="3333FF"/>
                  </a:solidFill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24945" name="Object 5"/>
            <p:cNvGraphicFramePr>
              <a:graphicFrameLocks noChangeAspect="1"/>
            </p:cNvGraphicFramePr>
            <p:nvPr/>
          </p:nvGraphicFramePr>
          <p:xfrm>
            <a:off x="4896" y="3024"/>
            <a:ext cx="20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58" name="公式" r:id="rId11" imgW="165028" imgH="228501" progId="Equation.3">
                    <p:embed/>
                  </p:oleObj>
                </mc:Choice>
                <mc:Fallback>
                  <p:oleObj name="公式" r:id="rId11" imgW="165028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3024"/>
                          <a:ext cx="206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46" name="Line 17"/>
            <p:cNvSpPr>
              <a:spLocks noChangeShapeType="1"/>
            </p:cNvSpPr>
            <p:nvPr/>
          </p:nvSpPr>
          <p:spPr bwMode="auto">
            <a:xfrm>
              <a:off x="4608" y="2021"/>
              <a:ext cx="446" cy="1054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2226" name="Rectangle 18"/>
          <p:cNvSpPr>
            <a:spLocks noChangeArrowheads="1"/>
          </p:cNvSpPr>
          <p:nvPr/>
        </p:nvSpPr>
        <p:spPr bwMode="auto">
          <a:xfrm>
            <a:off x="609600" y="5768776"/>
            <a:ext cx="6248400" cy="523220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支路电流是总电流的 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 </a:t>
            </a: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 电流</a:t>
            </a: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谐振</a:t>
            </a:r>
            <a:endParaRPr lang="zh-CN" altLang="en-US" sz="2800" b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7086600" y="1808430"/>
            <a:ext cx="685800" cy="3200400"/>
            <a:chOff x="4608" y="1008"/>
            <a:chExt cx="432" cy="2016"/>
          </a:xfrm>
        </p:grpSpPr>
        <p:sp>
          <p:nvSpPr>
            <p:cNvPr id="124942" name="Line 20"/>
            <p:cNvSpPr>
              <a:spLocks noChangeShapeType="1"/>
            </p:cNvSpPr>
            <p:nvPr/>
          </p:nvSpPr>
          <p:spPr bwMode="auto">
            <a:xfrm>
              <a:off x="5040" y="2016"/>
              <a:ext cx="0" cy="100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943" name="Line 21"/>
            <p:cNvSpPr>
              <a:spLocks noChangeShapeType="1"/>
            </p:cNvSpPr>
            <p:nvPr/>
          </p:nvSpPr>
          <p:spPr bwMode="auto">
            <a:xfrm>
              <a:off x="4608" y="1008"/>
              <a:ext cx="432" cy="100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2230" name="Text Box 22"/>
          <p:cNvSpPr txBox="1">
            <a:spLocks noChangeArrowheads="1"/>
          </p:cNvSpPr>
          <p:nvPr/>
        </p:nvSpPr>
        <p:spPr bwMode="auto">
          <a:xfrm>
            <a:off x="6588125" y="74163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E60000"/>
                </a:solidFill>
                <a:cs typeface="Times New Roman" panose="02020603050405020304" pitchFamily="18" charset="0"/>
              </a:rPr>
              <a:t>相量图</a:t>
            </a:r>
          </a:p>
        </p:txBody>
      </p:sp>
      <p:graphicFrame>
        <p:nvGraphicFramePr>
          <p:cNvPr id="124938" name="Object 1"/>
          <p:cNvGraphicFramePr>
            <a:graphicFrameLocks noChangeAspect="1"/>
          </p:cNvGraphicFramePr>
          <p:nvPr>
            <p:extLst/>
          </p:nvPr>
        </p:nvGraphicFramePr>
        <p:xfrm>
          <a:off x="696913" y="741630"/>
          <a:ext cx="4941887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59" name="Equation" r:id="rId13" imgW="1637589" imgH="622030" progId="Equation.3">
                  <p:embed/>
                </p:oleObj>
              </mc:Choice>
              <mc:Fallback>
                <p:oleObj name="Equation" r:id="rId13" imgW="1637589" imgH="6220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741630"/>
                        <a:ext cx="4941887" cy="152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26" name="Object 2"/>
          <p:cNvGraphicFramePr>
            <a:graphicFrameLocks noChangeAspect="1"/>
          </p:cNvGraphicFramePr>
          <p:nvPr>
            <p:extLst/>
          </p:nvPr>
        </p:nvGraphicFramePr>
        <p:xfrm>
          <a:off x="1371600" y="3713430"/>
          <a:ext cx="3581400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60" name="公式" r:id="rId15" imgW="1269449" imgH="406224" progId="Equation.3">
                  <p:embed/>
                </p:oleObj>
              </mc:Choice>
              <mc:Fallback>
                <p:oleObj name="公式" r:id="rId15" imgW="1269449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713430"/>
                        <a:ext cx="3581400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27" name="Object 3"/>
          <p:cNvGraphicFramePr>
            <a:graphicFrameLocks noChangeAspect="1"/>
          </p:cNvGraphicFramePr>
          <p:nvPr>
            <p:extLst/>
          </p:nvPr>
        </p:nvGraphicFramePr>
        <p:xfrm>
          <a:off x="3733800" y="2418030"/>
          <a:ext cx="2513013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61" name="公式" r:id="rId17" imgW="800100" imgH="596900" progId="Equation.3">
                  <p:embed/>
                </p:oleObj>
              </mc:Choice>
              <mc:Fallback>
                <p:oleObj name="公式" r:id="rId17" imgW="8001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418030"/>
                        <a:ext cx="2513013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28" name="Object 4"/>
          <p:cNvGraphicFramePr>
            <a:graphicFrameLocks noChangeAspect="1"/>
          </p:cNvGraphicFramePr>
          <p:nvPr>
            <p:extLst/>
          </p:nvPr>
        </p:nvGraphicFramePr>
        <p:xfrm>
          <a:off x="533400" y="2341830"/>
          <a:ext cx="3201988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62" name="公式" r:id="rId19" imgW="1016000" imgH="457200" progId="Equation.3">
                  <p:embed/>
                </p:oleObj>
              </mc:Choice>
              <mc:Fallback>
                <p:oleObj name="公式" r:id="rId19" imgW="1016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341830"/>
                        <a:ext cx="3201988" cy="117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5388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26" grpId="0" autoUpdateAnimBg="0"/>
      <p:bldP spid="222230" grpId="0" autoUpdateAnimBg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867341"/>
            <a:ext cx="1143000" cy="3810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125955" name="Group 44"/>
          <p:cNvGrpSpPr>
            <a:grpSpLocks/>
          </p:cNvGrpSpPr>
          <p:nvPr/>
        </p:nvGrpSpPr>
        <p:grpSpPr bwMode="auto">
          <a:xfrm>
            <a:off x="1576388" y="857816"/>
            <a:ext cx="6894512" cy="593725"/>
            <a:chOff x="937" y="424"/>
            <a:chExt cx="4343" cy="374"/>
          </a:xfrm>
        </p:grpSpPr>
        <p:sp>
          <p:nvSpPr>
            <p:cNvPr id="125965" name="Text Box 3"/>
            <p:cNvSpPr txBox="1">
              <a:spLocks noChangeArrowheads="1"/>
            </p:cNvSpPr>
            <p:nvPr/>
          </p:nvSpPr>
          <p:spPr bwMode="auto">
            <a:xfrm>
              <a:off x="937" y="424"/>
              <a:ext cx="7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已知：</a:t>
              </a:r>
            </a:p>
          </p:txBody>
        </p:sp>
        <p:graphicFrame>
          <p:nvGraphicFramePr>
            <p:cNvPr id="125966" name="Object 4"/>
            <p:cNvGraphicFramePr>
              <a:graphicFrameLocks noChangeAspect="1"/>
            </p:cNvGraphicFramePr>
            <p:nvPr/>
          </p:nvGraphicFramePr>
          <p:xfrm>
            <a:off x="1561" y="464"/>
            <a:ext cx="3719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98" name="公式" r:id="rId3" imgW="2298700" imgH="203200" progId="Equation.3">
                    <p:embed/>
                  </p:oleObj>
                </mc:Choice>
                <mc:Fallback>
                  <p:oleObj name="公式" r:id="rId3" imgW="22987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1" y="464"/>
                          <a:ext cx="3719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5956" name="Text Box 5"/>
          <p:cNvSpPr txBox="1">
            <a:spLocks noChangeArrowheads="1"/>
          </p:cNvSpPr>
          <p:nvPr/>
        </p:nvSpPr>
        <p:spPr bwMode="auto">
          <a:xfrm>
            <a:off x="304800" y="2253229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cs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309248" name="Object 0"/>
          <p:cNvGraphicFramePr>
            <a:graphicFrameLocks noChangeAspect="1"/>
          </p:cNvGraphicFramePr>
          <p:nvPr>
            <p:extLst/>
          </p:nvPr>
        </p:nvGraphicFramePr>
        <p:xfrm>
          <a:off x="1066800" y="2023041"/>
          <a:ext cx="5578475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9" name="公式" r:id="rId5" imgW="1943100" imgH="660400" progId="Equation.3">
                  <p:embed/>
                </p:oleObj>
              </mc:Choice>
              <mc:Fallback>
                <p:oleObj name="公式" r:id="rId5" imgW="19431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23041"/>
                        <a:ext cx="5578475" cy="168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8" name="Rectangle 7"/>
          <p:cNvSpPr>
            <a:spLocks noChangeArrowheads="1"/>
          </p:cNvSpPr>
          <p:nvPr/>
        </p:nvSpPr>
        <p:spPr bwMode="auto">
          <a:xfrm>
            <a:off x="3444875" y="932429"/>
            <a:ext cx="184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endParaRPr lang="en-US" altLang="zh-CN" b="1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25959" name="Group 8"/>
          <p:cNvGrpSpPr>
            <a:grpSpLocks/>
          </p:cNvGrpSpPr>
          <p:nvPr/>
        </p:nvGrpSpPr>
        <p:grpSpPr bwMode="auto">
          <a:xfrm>
            <a:off x="762000" y="1476941"/>
            <a:ext cx="3424238" cy="628650"/>
            <a:chOff x="480" y="878"/>
            <a:chExt cx="2157" cy="396"/>
          </a:xfrm>
        </p:grpSpPr>
        <p:graphicFrame>
          <p:nvGraphicFramePr>
            <p:cNvPr id="125963" name="Object 3"/>
            <p:cNvGraphicFramePr>
              <a:graphicFrameLocks noChangeAspect="1"/>
            </p:cNvGraphicFramePr>
            <p:nvPr/>
          </p:nvGraphicFramePr>
          <p:xfrm>
            <a:off x="1155" y="878"/>
            <a:ext cx="1482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00" name="Equation" r:id="rId7" imgW="837836" imgH="253890" progId="Equation.3">
                    <p:embed/>
                  </p:oleObj>
                </mc:Choice>
                <mc:Fallback>
                  <p:oleObj name="Equation" r:id="rId7" imgW="837836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5" y="878"/>
                          <a:ext cx="1482" cy="3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5964" name="Text Box 10"/>
            <p:cNvSpPr txBox="1">
              <a:spLocks noChangeArrowheads="1"/>
            </p:cNvSpPr>
            <p:nvPr/>
          </p:nvSpPr>
          <p:spPr bwMode="auto">
            <a:xfrm>
              <a:off x="480" y="878"/>
              <a:ext cx="14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试求：</a:t>
              </a:r>
            </a:p>
          </p:txBody>
        </p:sp>
      </p:grpSp>
      <p:graphicFrame>
        <p:nvGraphicFramePr>
          <p:cNvPr id="309249" name="Object 1"/>
          <p:cNvGraphicFramePr>
            <a:graphicFrameLocks noChangeAspect="1"/>
          </p:cNvGraphicFramePr>
          <p:nvPr>
            <p:extLst/>
          </p:nvPr>
        </p:nvGraphicFramePr>
        <p:xfrm>
          <a:off x="685800" y="4080441"/>
          <a:ext cx="730567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01" name="Equation" r:id="rId9" imgW="2603500" imgH="419100" progId="Equation.3">
                  <p:embed/>
                </p:oleObj>
              </mc:Choice>
              <mc:Fallback>
                <p:oleObj name="Equation" r:id="rId9" imgW="2603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080441"/>
                        <a:ext cx="730567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0" name="Object 2"/>
          <p:cNvGraphicFramePr>
            <a:graphicFrameLocks noChangeAspect="1"/>
          </p:cNvGraphicFramePr>
          <p:nvPr>
            <p:extLst/>
          </p:nvPr>
        </p:nvGraphicFramePr>
        <p:xfrm>
          <a:off x="990600" y="5223441"/>
          <a:ext cx="645001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02" name="公式" r:id="rId11" imgW="2298700" imgH="419100" progId="Equation.3">
                  <p:embed/>
                </p:oleObj>
              </mc:Choice>
              <mc:Fallback>
                <p:oleObj name="公式" r:id="rId11" imgW="2298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223441"/>
                        <a:ext cx="6450013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5962" name="Picture 45" descr="图片6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1368991"/>
            <a:ext cx="25908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515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1098550" y="4895850"/>
            <a:ext cx="5778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cs typeface="Times New Roman" panose="02020603050405020304" pitchFamily="18" charset="0"/>
              </a:rPr>
              <a:t>(2)  </a:t>
            </a:r>
            <a:r>
              <a:rPr lang="zh-CN" altLang="en-US" b="1">
                <a:cs typeface="Times New Roman" panose="02020603050405020304" pitchFamily="18" charset="0"/>
              </a:rPr>
              <a:t>不同频率的正弦量比较无意义。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323850" y="1009650"/>
            <a:ext cx="8278813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="1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>
                <a:cs typeface="Times New Roman" panose="02020603050405020304" pitchFamily="18" charset="0"/>
              </a:rPr>
              <a:t>　</a:t>
            </a:r>
            <a:r>
              <a:rPr lang="zh-CN" altLang="en-US" b="1">
                <a:cs typeface="Times New Roman" panose="02020603050405020304" pitchFamily="18" charset="0"/>
              </a:rPr>
              <a:t>　</a:t>
            </a:r>
            <a:r>
              <a:rPr lang="en-US" altLang="zh-CN" b="1">
                <a:cs typeface="Times New Roman" panose="02020603050405020304" pitchFamily="18" charset="0"/>
              </a:rPr>
              <a:t>(1)  </a:t>
            </a:r>
            <a:r>
              <a:rPr lang="zh-CN" altLang="en-US" b="1">
                <a:cs typeface="Times New Roman" panose="02020603050405020304" pitchFamily="18" charset="0"/>
              </a:rPr>
              <a:t>两同频率的正弦量之间的相位差为常数，与计时的选择起点无关。</a:t>
            </a:r>
          </a:p>
        </p:txBody>
      </p:sp>
      <p:sp>
        <p:nvSpPr>
          <p:cNvPr id="86021" name="AutoShape 5" descr="40%"/>
          <p:cNvSpPr>
            <a:spLocks noChangeArrowheads="1"/>
          </p:cNvSpPr>
          <p:nvPr/>
        </p:nvSpPr>
        <p:spPr bwMode="auto">
          <a:xfrm>
            <a:off x="838200" y="704850"/>
            <a:ext cx="1676400" cy="609600"/>
          </a:xfrm>
          <a:prstGeom prst="cloudCallout">
            <a:avLst>
              <a:gd name="adj1" fmla="val 39111"/>
              <a:gd name="adj2" fmla="val 94532"/>
            </a:avLst>
          </a:prstGeom>
          <a:pattFill prst="pct20">
            <a:fgClr>
              <a:srgbClr val="FF9999"/>
            </a:fgClr>
            <a:bgClr>
              <a:srgbClr val="FFFFFF"/>
            </a:bgClr>
          </a:pattFill>
          <a:ln w="28575">
            <a:solidFill>
              <a:srgbClr val="3399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zh-CN" sz="2800" b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109" name="Picture 93" descr="图片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636838"/>
            <a:ext cx="52276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500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autoUpdateAnimBg="0"/>
      <p:bldP spid="86020" grpId="0" autoUpdateAnimBg="0"/>
      <p:bldP spid="86021" grpId="0" animBg="1" autoUpdateAnimBg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65200" y="571500"/>
            <a:ext cx="18288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126979" name="Group 3"/>
          <p:cNvGrpSpPr>
            <a:grpSpLocks/>
          </p:cNvGrpSpPr>
          <p:nvPr/>
        </p:nvGrpSpPr>
        <p:grpSpPr bwMode="auto">
          <a:xfrm>
            <a:off x="228600" y="533400"/>
            <a:ext cx="8382000" cy="1585913"/>
            <a:chOff x="144" y="432"/>
            <a:chExt cx="5280" cy="999"/>
          </a:xfrm>
        </p:grpSpPr>
        <p:sp>
          <p:nvSpPr>
            <p:cNvPr id="127012" name="Text Box 4"/>
            <p:cNvSpPr txBox="1">
              <a:spLocks noChangeArrowheads="1"/>
            </p:cNvSpPr>
            <p:nvPr/>
          </p:nvSpPr>
          <p:spPr bwMode="auto">
            <a:xfrm>
              <a:off x="144" y="432"/>
              <a:ext cx="5280" cy="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en-US" altLang="zh-CN" b="1">
                  <a:cs typeface="Times New Roman" panose="02020603050405020304" pitchFamily="18" charset="0"/>
                </a:rPr>
                <a:t>                 </a:t>
              </a:r>
              <a:r>
                <a:rPr lang="zh-CN" altLang="en-US" b="1">
                  <a:cs typeface="Times New Roman" panose="02020603050405020304" pitchFamily="18" charset="0"/>
                </a:rPr>
                <a:t>电路如图：已知 </a:t>
              </a:r>
              <a:r>
                <a:rPr lang="en-US" altLang="zh-CN" b="1" i="1">
                  <a:cs typeface="Times New Roman" panose="02020603050405020304" pitchFamily="18" charset="0"/>
                </a:rPr>
                <a:t>R</a:t>
              </a:r>
              <a:r>
                <a:rPr lang="en-US" altLang="zh-CN" b="1">
                  <a:cs typeface="Times New Roman" panose="02020603050405020304" pitchFamily="18" charset="0"/>
                </a:rPr>
                <a:t>=10 </a:t>
              </a:r>
              <a:r>
                <a:rPr lang="en-US" altLang="zh-CN" b="1">
                  <a:cs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r>
                <a:rPr lang="zh-CN" altLang="en-US" b="1">
                  <a:cs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  <a:r>
                <a:rPr lang="en-US" altLang="zh-CN" b="1" i="1"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i="1" baseline="-25000">
                  <a:cs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b="1">
                  <a:cs typeface="Times New Roman" panose="02020603050405020304" pitchFamily="18" charset="0"/>
                  <a:sym typeface="Symbol" panose="05050102010706020507" pitchFamily="18" charset="2"/>
                </a:rPr>
                <a:t>=1A</a:t>
              </a:r>
              <a:r>
                <a:rPr lang="zh-CN" altLang="en-US" b="1">
                  <a:cs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  <a:r>
                <a:rPr lang="zh-CN" altLang="en-US" b="1" i="1"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en-US" altLang="zh-CN" b="1" baseline="-25000">
                  <a:cs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r>
                <a:rPr lang="en-US" altLang="zh-CN" b="1">
                  <a:cs typeface="Times New Roman" panose="02020603050405020304" pitchFamily="18" charset="0"/>
                  <a:sym typeface="Symbol" panose="05050102010706020507" pitchFamily="18" charset="2"/>
                </a:rPr>
                <a:t> =45</a:t>
              </a:r>
            </a:p>
            <a:p>
              <a:pPr eaLnBrk="1" hangingPunct="1">
                <a:lnSpc>
                  <a:spcPct val="120000"/>
                </a:lnSpc>
              </a:pPr>
              <a:r>
                <a:rPr lang="zh-CN" altLang="en-US" b="1">
                  <a:cs typeface="Times New Roman" panose="02020603050405020304" pitchFamily="18" charset="0"/>
                  <a:sym typeface="Symbol" panose="05050102010706020507" pitchFamily="18" charset="2"/>
                </a:rPr>
                <a:t>（        间的相位角）、</a:t>
              </a:r>
              <a:r>
                <a:rPr lang="en-US" altLang="zh-CN" b="1">
                  <a:cs typeface="Times New Roman" panose="02020603050405020304" pitchFamily="18" charset="0"/>
                  <a:sym typeface="Symbol" panose="05050102010706020507" pitchFamily="18" charset="2"/>
                </a:rPr>
                <a:t>ƒ=50Hz</a:t>
              </a:r>
              <a:r>
                <a:rPr lang="zh-CN" altLang="en-US" b="1">
                  <a:cs typeface="Times New Roman" panose="02020603050405020304" pitchFamily="18" charset="0"/>
                  <a:sym typeface="Symbol" panose="05050102010706020507" pitchFamily="18" charset="2"/>
                </a:rPr>
                <a:t>、电路处于谐振状态。</a:t>
              </a:r>
            </a:p>
          </p:txBody>
        </p:sp>
        <p:graphicFrame>
          <p:nvGraphicFramePr>
            <p:cNvPr id="127013" name="Object 10"/>
            <p:cNvGraphicFramePr>
              <a:graphicFrameLocks noChangeAspect="1"/>
            </p:cNvGraphicFramePr>
            <p:nvPr/>
          </p:nvGraphicFramePr>
          <p:xfrm>
            <a:off x="384" y="816"/>
            <a:ext cx="47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42" name="公式" r:id="rId3" imgW="317362" imgH="228501" progId="Equation.3">
                    <p:embed/>
                  </p:oleObj>
                </mc:Choice>
                <mc:Fallback>
                  <p:oleObj name="公式" r:id="rId3" imgW="317362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816"/>
                          <a:ext cx="47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014" name="Text Box 6"/>
            <p:cNvSpPr txBox="1">
              <a:spLocks noChangeArrowheads="1"/>
            </p:cNvSpPr>
            <p:nvPr/>
          </p:nvSpPr>
          <p:spPr bwMode="auto">
            <a:xfrm>
              <a:off x="240" y="1104"/>
              <a:ext cx="48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试计算 </a:t>
              </a:r>
              <a:r>
                <a:rPr lang="en-US" altLang="zh-CN" b="1" i="1">
                  <a:cs typeface="Times New Roman" panose="02020603050405020304" pitchFamily="18" charset="0"/>
                </a:rPr>
                <a:t>I</a:t>
              </a:r>
              <a:r>
                <a:rPr lang="zh-CN" altLang="en-US" b="1">
                  <a:cs typeface="Times New Roman" panose="02020603050405020304" pitchFamily="18" charset="0"/>
                </a:rPr>
                <a:t>、</a:t>
              </a:r>
              <a:r>
                <a:rPr lang="en-US" altLang="zh-CN" b="1" i="1">
                  <a:cs typeface="Times New Roman" panose="02020603050405020304" pitchFamily="18" charset="0"/>
                </a:rPr>
                <a:t>I</a:t>
              </a:r>
              <a:r>
                <a:rPr lang="en-US" altLang="zh-CN" b="1" baseline="-25000">
                  <a:cs typeface="Times New Roman" panose="02020603050405020304" pitchFamily="18" charset="0"/>
                </a:rPr>
                <a:t>1</a:t>
              </a:r>
              <a:r>
                <a:rPr lang="zh-CN" altLang="en-US" b="1">
                  <a:cs typeface="Times New Roman" panose="02020603050405020304" pitchFamily="18" charset="0"/>
                </a:rPr>
                <a:t>、</a:t>
              </a:r>
              <a:r>
                <a:rPr lang="en-US" altLang="zh-CN" b="1" i="1">
                  <a:cs typeface="Times New Roman" panose="02020603050405020304" pitchFamily="18" charset="0"/>
                </a:rPr>
                <a:t>U</a:t>
              </a:r>
              <a:r>
                <a:rPr lang="zh-CN" altLang="en-US" b="1">
                  <a:cs typeface="Times New Roman" panose="02020603050405020304" pitchFamily="18" charset="0"/>
                </a:rPr>
                <a:t>、</a:t>
              </a:r>
              <a:r>
                <a:rPr lang="en-US" altLang="zh-CN" b="1" i="1">
                  <a:cs typeface="Times New Roman" panose="02020603050405020304" pitchFamily="18" charset="0"/>
                </a:rPr>
                <a:t>L</a:t>
              </a:r>
              <a:r>
                <a:rPr lang="zh-CN" altLang="en-US" b="1">
                  <a:cs typeface="Times New Roman" panose="02020603050405020304" pitchFamily="18" charset="0"/>
                </a:rPr>
                <a:t>、</a:t>
              </a:r>
              <a:r>
                <a:rPr lang="en-US" altLang="zh-CN" b="1" i="1">
                  <a:cs typeface="Times New Roman" panose="02020603050405020304" pitchFamily="18" charset="0"/>
                </a:rPr>
                <a:t>C</a:t>
              </a:r>
              <a:r>
                <a:rPr lang="zh-CN" altLang="en-US" b="1">
                  <a:cs typeface="Times New Roman" panose="02020603050405020304" pitchFamily="18" charset="0"/>
                </a:rPr>
                <a:t>之值，并画相量图。</a:t>
              </a:r>
            </a:p>
          </p:txBody>
        </p:sp>
      </p:grpSp>
      <p:sp>
        <p:nvSpPr>
          <p:cNvPr id="224263" name="Text Box 7"/>
          <p:cNvSpPr txBox="1">
            <a:spLocks noChangeArrowheads="1"/>
          </p:cNvSpPr>
          <p:nvPr/>
        </p:nvSpPr>
        <p:spPr bwMode="auto">
          <a:xfrm>
            <a:off x="304800" y="4495800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解：</a:t>
            </a: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</a:rPr>
              <a:t>(1) 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利用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相量图求解</a:t>
            </a:r>
            <a:endParaRPr lang="zh-CN" altLang="en-US" b="1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334000" y="2819400"/>
            <a:ext cx="2514600" cy="468313"/>
            <a:chOff x="3504" y="1728"/>
            <a:chExt cx="1584" cy="295"/>
          </a:xfrm>
        </p:grpSpPr>
        <p:sp>
          <p:nvSpPr>
            <p:cNvPr id="127010" name="Line 9"/>
            <p:cNvSpPr>
              <a:spLocks noChangeShapeType="1"/>
            </p:cNvSpPr>
            <p:nvPr/>
          </p:nvSpPr>
          <p:spPr bwMode="auto">
            <a:xfrm flipV="1">
              <a:off x="3504" y="2016"/>
              <a:ext cx="1584" cy="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7011" name="Object 9"/>
            <p:cNvGraphicFramePr>
              <a:graphicFrameLocks noChangeAspect="1"/>
            </p:cNvGraphicFramePr>
            <p:nvPr/>
          </p:nvGraphicFramePr>
          <p:xfrm>
            <a:off x="4800" y="1728"/>
            <a:ext cx="225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43" name="公式" r:id="rId5" imgW="164957" imgH="203024" progId="Equation.3">
                    <p:embed/>
                  </p:oleObj>
                </mc:Choice>
                <mc:Fallback>
                  <p:oleObj name="公式" r:id="rId5" imgW="164957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1728"/>
                          <a:ext cx="225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334000" y="2438400"/>
            <a:ext cx="914400" cy="1828800"/>
            <a:chOff x="3504" y="1488"/>
            <a:chExt cx="576" cy="1152"/>
          </a:xfrm>
        </p:grpSpPr>
        <p:sp>
          <p:nvSpPr>
            <p:cNvPr id="127008" name="Line 12"/>
            <p:cNvSpPr>
              <a:spLocks noChangeShapeType="1"/>
            </p:cNvSpPr>
            <p:nvPr/>
          </p:nvSpPr>
          <p:spPr bwMode="auto">
            <a:xfrm flipV="1">
              <a:off x="4080" y="2016"/>
              <a:ext cx="0" cy="624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009" name="Line 13"/>
            <p:cNvSpPr>
              <a:spLocks noChangeShapeType="1"/>
            </p:cNvSpPr>
            <p:nvPr/>
          </p:nvSpPr>
          <p:spPr bwMode="auto">
            <a:xfrm>
              <a:off x="3504" y="1488"/>
              <a:ext cx="576" cy="52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334000" y="2819400"/>
            <a:ext cx="1177925" cy="481013"/>
            <a:chOff x="3504" y="1728"/>
            <a:chExt cx="742" cy="303"/>
          </a:xfrm>
        </p:grpSpPr>
        <p:graphicFrame>
          <p:nvGraphicFramePr>
            <p:cNvPr id="127006" name="Object 8"/>
            <p:cNvGraphicFramePr>
              <a:graphicFrameLocks noChangeAspect="1"/>
            </p:cNvGraphicFramePr>
            <p:nvPr/>
          </p:nvGraphicFramePr>
          <p:xfrm>
            <a:off x="4032" y="1728"/>
            <a:ext cx="214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44" name="公式" r:id="rId7" imgW="122157" imgH="183038" progId="Equation.3">
                    <p:embed/>
                  </p:oleObj>
                </mc:Choice>
                <mc:Fallback>
                  <p:oleObj name="公式" r:id="rId7" imgW="122157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1728"/>
                          <a:ext cx="214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007" name="Line 16"/>
            <p:cNvSpPr>
              <a:spLocks noChangeShapeType="1"/>
            </p:cNvSpPr>
            <p:nvPr/>
          </p:nvSpPr>
          <p:spPr bwMode="auto">
            <a:xfrm flipV="1">
              <a:off x="3504" y="2016"/>
              <a:ext cx="576" cy="1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4114800" y="4495800"/>
            <a:ext cx="2089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相量图如图</a:t>
            </a: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457200" y="4953000"/>
            <a:ext cx="8610600" cy="609600"/>
            <a:chOff x="288" y="3120"/>
            <a:chExt cx="5424" cy="384"/>
          </a:xfrm>
        </p:grpSpPr>
        <p:graphicFrame>
          <p:nvGraphicFramePr>
            <p:cNvPr id="127004" name="Object 7"/>
            <p:cNvGraphicFramePr>
              <a:graphicFrameLocks noChangeAspect="1"/>
            </p:cNvGraphicFramePr>
            <p:nvPr/>
          </p:nvGraphicFramePr>
          <p:xfrm>
            <a:off x="3081" y="3133"/>
            <a:ext cx="2631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45" name="Equation" r:id="rId9" imgW="1689100" imgH="228600" progId="Equation.3">
                    <p:embed/>
                  </p:oleObj>
                </mc:Choice>
                <mc:Fallback>
                  <p:oleObj name="Equation" r:id="rId9" imgW="16891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1" y="3133"/>
                          <a:ext cx="2631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005" name="Rectangle 20"/>
            <p:cNvSpPr>
              <a:spLocks noChangeArrowheads="1"/>
            </p:cNvSpPr>
            <p:nvPr/>
          </p:nvSpPr>
          <p:spPr bwMode="auto">
            <a:xfrm>
              <a:off x="288" y="3120"/>
              <a:ext cx="30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cs typeface="Times New Roman" panose="02020603050405020304" pitchFamily="18" charset="0"/>
                  <a:sym typeface="MT Extra" panose="05050102010205020202" pitchFamily="18" charset="2"/>
                </a:rPr>
                <a:t>由相量图可知</a:t>
              </a:r>
              <a:r>
                <a:rPr lang="zh-CN" altLang="en-US" b="1">
                  <a:cs typeface="Times New Roman" panose="02020603050405020304" pitchFamily="18" charset="0"/>
                  <a:sym typeface="Symbol" panose="05050102010706020507" pitchFamily="18" charset="2"/>
                </a:rPr>
                <a:t>电路谐振，则：</a:t>
              </a:r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5334000" y="3276600"/>
            <a:ext cx="1054100" cy="1371600"/>
            <a:chOff x="3504" y="2016"/>
            <a:chExt cx="664" cy="864"/>
          </a:xfrm>
        </p:grpSpPr>
        <p:sp>
          <p:nvSpPr>
            <p:cNvPr id="127000" name="Line 22"/>
            <p:cNvSpPr>
              <a:spLocks noChangeShapeType="1"/>
            </p:cNvSpPr>
            <p:nvPr/>
          </p:nvSpPr>
          <p:spPr bwMode="auto">
            <a:xfrm>
              <a:off x="3504" y="2016"/>
              <a:ext cx="576" cy="624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7001" name="Object 5"/>
            <p:cNvGraphicFramePr>
              <a:graphicFrameLocks noChangeAspect="1"/>
            </p:cNvGraphicFramePr>
            <p:nvPr/>
          </p:nvGraphicFramePr>
          <p:xfrm>
            <a:off x="3888" y="2592"/>
            <a:ext cx="28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46" name="公式" r:id="rId11" imgW="160035" imgH="220875" progId="Equation.3">
                    <p:embed/>
                  </p:oleObj>
                </mc:Choice>
                <mc:Fallback>
                  <p:oleObj name="公式" r:id="rId11" imgW="160035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592"/>
                          <a:ext cx="28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002" name="Line 24"/>
            <p:cNvSpPr>
              <a:spLocks noChangeShapeType="1"/>
            </p:cNvSpPr>
            <p:nvPr/>
          </p:nvSpPr>
          <p:spPr bwMode="auto">
            <a:xfrm flipH="1">
              <a:off x="3600" y="2016"/>
              <a:ext cx="144" cy="144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7003" name="Object 6"/>
            <p:cNvGraphicFramePr>
              <a:graphicFrameLocks noChangeAspect="1"/>
            </p:cNvGraphicFramePr>
            <p:nvPr/>
          </p:nvGraphicFramePr>
          <p:xfrm>
            <a:off x="3693" y="2016"/>
            <a:ext cx="350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47" name="公式" r:id="rId13" imgW="236264" imgH="198173" progId="Equation.3">
                    <p:embed/>
                  </p:oleObj>
                </mc:Choice>
                <mc:Fallback>
                  <p:oleObj name="公式" r:id="rId13" imgW="236264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3" y="2016"/>
                          <a:ext cx="350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517525" y="5426075"/>
            <a:ext cx="7634288" cy="1035050"/>
            <a:chOff x="326" y="3418"/>
            <a:chExt cx="4809" cy="652"/>
          </a:xfrm>
        </p:grpSpPr>
        <p:graphicFrame>
          <p:nvGraphicFramePr>
            <p:cNvPr id="126998" name="Object 3"/>
            <p:cNvGraphicFramePr>
              <a:graphicFrameLocks noChangeAspect="1"/>
            </p:cNvGraphicFramePr>
            <p:nvPr/>
          </p:nvGraphicFramePr>
          <p:xfrm>
            <a:off x="326" y="3418"/>
            <a:ext cx="3145" cy="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48" name="Equation" r:id="rId15" imgW="2082800" imgH="419100" progId="Equation.3">
                    <p:embed/>
                  </p:oleObj>
                </mc:Choice>
                <mc:Fallback>
                  <p:oleObj name="Equation" r:id="rId15" imgW="20828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" y="3418"/>
                          <a:ext cx="3145" cy="6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99" name="Object 4"/>
            <p:cNvGraphicFramePr>
              <a:graphicFrameLocks noChangeAspect="1"/>
            </p:cNvGraphicFramePr>
            <p:nvPr/>
          </p:nvGraphicFramePr>
          <p:xfrm>
            <a:off x="3744" y="3552"/>
            <a:ext cx="1391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49" name="公式" r:id="rId17" imgW="787400" imgH="228600" progId="Equation.3">
                    <p:embed/>
                  </p:oleObj>
                </mc:Choice>
                <mc:Fallback>
                  <p:oleObj name="公式" r:id="rId17" imgW="787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3552"/>
                          <a:ext cx="1391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5334000" y="3276600"/>
            <a:ext cx="1524000" cy="1752600"/>
            <a:chOff x="3504" y="2016"/>
            <a:chExt cx="960" cy="1104"/>
          </a:xfrm>
        </p:grpSpPr>
        <p:sp>
          <p:nvSpPr>
            <p:cNvPr id="126996" name="Line 30"/>
            <p:cNvSpPr>
              <a:spLocks noChangeShapeType="1"/>
            </p:cNvSpPr>
            <p:nvPr/>
          </p:nvSpPr>
          <p:spPr bwMode="auto">
            <a:xfrm>
              <a:off x="3504" y="2016"/>
              <a:ext cx="768" cy="816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6997" name="Object 2"/>
            <p:cNvGraphicFramePr>
              <a:graphicFrameLocks noChangeAspect="1"/>
            </p:cNvGraphicFramePr>
            <p:nvPr/>
          </p:nvGraphicFramePr>
          <p:xfrm>
            <a:off x="4224" y="2784"/>
            <a:ext cx="24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50" name="公式" r:id="rId19" imgW="221113" imgH="220875" progId="Equation.3">
                    <p:embed/>
                  </p:oleObj>
                </mc:Choice>
                <mc:Fallback>
                  <p:oleObj name="公式" r:id="rId19" imgW="221113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784"/>
                          <a:ext cx="24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6477000" y="3200400"/>
            <a:ext cx="1712913" cy="1343025"/>
            <a:chOff x="4224" y="1968"/>
            <a:chExt cx="1079" cy="846"/>
          </a:xfrm>
        </p:grpSpPr>
        <p:sp>
          <p:nvSpPr>
            <p:cNvPr id="126994" name="Line 33"/>
            <p:cNvSpPr>
              <a:spLocks noChangeShapeType="1"/>
            </p:cNvSpPr>
            <p:nvPr/>
          </p:nvSpPr>
          <p:spPr bwMode="auto">
            <a:xfrm flipV="1">
              <a:off x="4224" y="2016"/>
              <a:ext cx="864" cy="798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6995" name="Object 1"/>
            <p:cNvGraphicFramePr>
              <a:graphicFrameLocks noChangeAspect="1"/>
            </p:cNvGraphicFramePr>
            <p:nvPr/>
          </p:nvGraphicFramePr>
          <p:xfrm>
            <a:off x="5088" y="1968"/>
            <a:ext cx="21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51" name="公式" r:id="rId21" imgW="205962" imgH="220875" progId="Equation.3">
                    <p:embed/>
                  </p:oleObj>
                </mc:Choice>
                <mc:Fallback>
                  <p:oleObj name="公式" r:id="rId21" imgW="205962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968"/>
                          <a:ext cx="21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4953000" y="2286000"/>
            <a:ext cx="381000" cy="990600"/>
            <a:chOff x="3264" y="1392"/>
            <a:chExt cx="240" cy="624"/>
          </a:xfrm>
        </p:grpSpPr>
        <p:graphicFrame>
          <p:nvGraphicFramePr>
            <p:cNvPr id="126992" name="Object 0"/>
            <p:cNvGraphicFramePr>
              <a:graphicFrameLocks noChangeAspect="1"/>
            </p:cNvGraphicFramePr>
            <p:nvPr/>
          </p:nvGraphicFramePr>
          <p:xfrm>
            <a:off x="3264" y="1392"/>
            <a:ext cx="240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52" name="公式" r:id="rId23" imgW="182762" imgH="236010" progId="Equation.3">
                    <p:embed/>
                  </p:oleObj>
                </mc:Choice>
                <mc:Fallback>
                  <p:oleObj name="公式" r:id="rId23" imgW="182762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392"/>
                          <a:ext cx="240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993" name="Line 68"/>
            <p:cNvSpPr>
              <a:spLocks noChangeShapeType="1"/>
            </p:cNvSpPr>
            <p:nvPr/>
          </p:nvSpPr>
          <p:spPr bwMode="auto">
            <a:xfrm flipV="1">
              <a:off x="3504" y="1488"/>
              <a:ext cx="0" cy="52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6991" name="Picture 69" descr="图片6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028825"/>
            <a:ext cx="2347913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78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3" grpId="0" autoUpdateAnimBg="0"/>
      <p:bldP spid="224273" grpId="0" autoUpdateAnimBg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296" name="Object 0"/>
          <p:cNvGraphicFramePr>
            <a:graphicFrameLocks noChangeAspect="1"/>
          </p:cNvGraphicFramePr>
          <p:nvPr>
            <p:extLst/>
          </p:nvPr>
        </p:nvGraphicFramePr>
        <p:xfrm>
          <a:off x="675160" y="2178663"/>
          <a:ext cx="6540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46" name="Equation" r:id="rId3" imgW="2781300" imgH="279400" progId="Equation.3">
                  <p:embed/>
                </p:oleObj>
              </mc:Choice>
              <mc:Fallback>
                <p:oleObj name="Equation" r:id="rId3" imgW="2781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160" y="2178663"/>
                        <a:ext cx="65405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297" name="Object 1"/>
          <p:cNvGraphicFramePr>
            <a:graphicFrameLocks noChangeAspect="1"/>
          </p:cNvGraphicFramePr>
          <p:nvPr>
            <p:extLst/>
          </p:nvPr>
        </p:nvGraphicFramePr>
        <p:xfrm>
          <a:off x="752947" y="3005750"/>
          <a:ext cx="39338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47" name="Equation" r:id="rId5" imgW="1511300" imgH="431800" progId="Equation.3">
                  <p:embed/>
                </p:oleObj>
              </mc:Choice>
              <mc:Fallback>
                <p:oleObj name="Equation" r:id="rId5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947" y="3005750"/>
                        <a:ext cx="39338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298" name="Object 2"/>
          <p:cNvGraphicFramePr>
            <a:graphicFrameLocks noChangeAspect="1"/>
          </p:cNvGraphicFramePr>
          <p:nvPr>
            <p:extLst/>
          </p:nvPr>
        </p:nvGraphicFramePr>
        <p:xfrm>
          <a:off x="4791547" y="3005750"/>
          <a:ext cx="39624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48" name="Equation" r:id="rId7" imgW="1473200" imgH="406400" progId="Equation.3">
                  <p:embed/>
                </p:oleObj>
              </mc:Choice>
              <mc:Fallback>
                <p:oleObj name="Equation" r:id="rId7" imgW="14732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547" y="3005750"/>
                        <a:ext cx="3962400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299" name="Object 3"/>
          <p:cNvGraphicFramePr>
            <a:graphicFrameLocks noChangeAspect="1"/>
          </p:cNvGraphicFramePr>
          <p:nvPr>
            <p:extLst/>
          </p:nvPr>
        </p:nvGraphicFramePr>
        <p:xfrm>
          <a:off x="4367685" y="1192825"/>
          <a:ext cx="4386262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49" name="Equation" r:id="rId9" imgW="2133600" imgH="419100" progId="Equation.3">
                  <p:embed/>
                </p:oleObj>
              </mc:Choice>
              <mc:Fallback>
                <p:oleObj name="Equation" r:id="rId9" imgW="2133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685" y="1192825"/>
                        <a:ext cx="4386262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8006" name="Group 38"/>
          <p:cNvGrpSpPr>
            <a:grpSpLocks/>
          </p:cNvGrpSpPr>
          <p:nvPr/>
        </p:nvGrpSpPr>
        <p:grpSpPr bwMode="auto">
          <a:xfrm>
            <a:off x="1405410" y="756263"/>
            <a:ext cx="3733800" cy="565150"/>
            <a:chOff x="528" y="311"/>
            <a:chExt cx="2352" cy="356"/>
          </a:xfrm>
        </p:grpSpPr>
        <p:graphicFrame>
          <p:nvGraphicFramePr>
            <p:cNvPr id="128036" name="Object 9"/>
            <p:cNvGraphicFramePr>
              <a:graphicFrameLocks noChangeAspect="1"/>
            </p:cNvGraphicFramePr>
            <p:nvPr/>
          </p:nvGraphicFramePr>
          <p:xfrm>
            <a:off x="960" y="311"/>
            <a:ext cx="1920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50" name="公式" r:id="rId11" imgW="1193800" imgH="215900" progId="Equation.3">
                    <p:embed/>
                  </p:oleObj>
                </mc:Choice>
                <mc:Fallback>
                  <p:oleObj name="公式" r:id="rId11" imgW="11938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1"/>
                          <a:ext cx="1920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037" name="Rectangle 7"/>
            <p:cNvSpPr>
              <a:spLocks noChangeArrowheads="1"/>
            </p:cNvSpPr>
            <p:nvPr/>
          </p:nvSpPr>
          <p:spPr bwMode="auto">
            <a:xfrm>
              <a:off x="528" y="336"/>
              <a:ext cx="5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cs typeface="Times New Roman" panose="02020603050405020304" pitchFamily="18" charset="0"/>
                </a:rPr>
                <a:t>又：</a:t>
              </a:r>
            </a:p>
          </p:txBody>
        </p:sp>
      </p:grpSp>
      <p:graphicFrame>
        <p:nvGraphicFramePr>
          <p:cNvPr id="311300" name="Object 4"/>
          <p:cNvGraphicFramePr>
            <a:graphicFrameLocks noChangeAspect="1"/>
          </p:cNvGraphicFramePr>
          <p:nvPr>
            <p:extLst/>
          </p:nvPr>
        </p:nvGraphicFramePr>
        <p:xfrm>
          <a:off x="602135" y="1405550"/>
          <a:ext cx="31559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51" name="Equation" r:id="rId13" imgW="1383699" imgH="215806" progId="Equation.3">
                  <p:embed/>
                </p:oleObj>
              </mc:Choice>
              <mc:Fallback>
                <p:oleObj name="Equation" r:id="rId13" imgW="138369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35" y="1405550"/>
                        <a:ext cx="31559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9" name="Rectangle 9"/>
          <p:cNvSpPr>
            <a:spLocks noGrp="1" noChangeArrowheads="1"/>
          </p:cNvSpPr>
          <p:nvPr>
            <p:ph type="subTitle" idx="1"/>
          </p:nvPr>
        </p:nvSpPr>
        <p:spPr bwMode="auto">
          <a:xfrm flipH="1">
            <a:off x="448147" y="3996350"/>
            <a:ext cx="2971800" cy="3810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otype Sorts" pitchFamily="2" charset="2"/>
              </a:rPr>
              <a:t>(2) </a:t>
            </a:r>
            <a:r>
              <a:rPr lang="zh-CN" altLang="en-US" sz="28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otype Sorts" pitchFamily="2" charset="2"/>
              </a:rPr>
              <a:t>用相量法求解</a:t>
            </a:r>
          </a:p>
        </p:txBody>
      </p:sp>
      <p:graphicFrame>
        <p:nvGraphicFramePr>
          <p:cNvPr id="311301" name="Object 5"/>
          <p:cNvGraphicFramePr>
            <a:graphicFrameLocks noChangeAspect="1"/>
          </p:cNvGraphicFramePr>
          <p:nvPr>
            <p:extLst/>
          </p:nvPr>
        </p:nvGraphicFramePr>
        <p:xfrm>
          <a:off x="752947" y="5233013"/>
          <a:ext cx="25908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52" name="Equation" r:id="rId15" imgW="901309" imgH="215806" progId="Equation.3">
                  <p:embed/>
                </p:oleObj>
              </mc:Choice>
              <mc:Fallback>
                <p:oleObj name="Equation" r:id="rId15" imgW="90130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947" y="5233013"/>
                        <a:ext cx="25908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91" name="Rectangle 11"/>
          <p:cNvSpPr>
            <a:spLocks noGrp="1" noChangeArrowheads="1"/>
          </p:cNvSpPr>
          <p:nvPr>
            <p:ph type="ctrTitle"/>
          </p:nvPr>
        </p:nvSpPr>
        <p:spPr bwMode="auto">
          <a:xfrm>
            <a:off x="573560" y="811825"/>
            <a:ext cx="11811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76747" y="4605950"/>
            <a:ext cx="2817813" cy="620713"/>
            <a:chOff x="432" y="2928"/>
            <a:chExt cx="1775" cy="391"/>
          </a:xfrm>
        </p:grpSpPr>
        <p:grpSp>
          <p:nvGrpSpPr>
            <p:cNvPr id="128030" name="Group 13"/>
            <p:cNvGrpSpPr>
              <a:grpSpLocks/>
            </p:cNvGrpSpPr>
            <p:nvPr/>
          </p:nvGrpSpPr>
          <p:grpSpPr bwMode="auto">
            <a:xfrm>
              <a:off x="432" y="2928"/>
              <a:ext cx="1775" cy="391"/>
              <a:chOff x="432" y="2928"/>
              <a:chExt cx="1775" cy="391"/>
            </a:xfrm>
          </p:grpSpPr>
          <p:sp>
            <p:nvSpPr>
              <p:cNvPr id="128034" name="Text Box 14"/>
              <p:cNvSpPr txBox="1">
                <a:spLocks noChangeArrowheads="1"/>
              </p:cNvSpPr>
              <p:nvPr/>
            </p:nvSpPr>
            <p:spPr bwMode="auto">
              <a:xfrm>
                <a:off x="432" y="2928"/>
                <a:ext cx="62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cs typeface="Times New Roman" panose="02020603050405020304" pitchFamily="18" charset="0"/>
                  </a:rPr>
                  <a:t>设：</a:t>
                </a:r>
              </a:p>
            </p:txBody>
          </p:sp>
          <p:graphicFrame>
            <p:nvGraphicFramePr>
              <p:cNvPr id="128035" name="Object 8"/>
              <p:cNvGraphicFramePr>
                <a:graphicFrameLocks noChangeAspect="1"/>
              </p:cNvGraphicFramePr>
              <p:nvPr/>
            </p:nvGraphicFramePr>
            <p:xfrm>
              <a:off x="866" y="2928"/>
              <a:ext cx="1341" cy="3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753" name="Equation" r:id="rId17" imgW="787400" imgH="228600" progId="Equation.3">
                      <p:embed/>
                    </p:oleObj>
                  </mc:Choice>
                  <mc:Fallback>
                    <p:oleObj name="Equation" r:id="rId17" imgW="78740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6" y="2928"/>
                            <a:ext cx="1341" cy="3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8031" name="Group 16"/>
            <p:cNvGrpSpPr>
              <a:grpSpLocks/>
            </p:cNvGrpSpPr>
            <p:nvPr/>
          </p:nvGrpSpPr>
          <p:grpSpPr bwMode="auto">
            <a:xfrm>
              <a:off x="1536" y="3024"/>
              <a:ext cx="432" cy="214"/>
              <a:chOff x="1536" y="3024"/>
              <a:chExt cx="432" cy="214"/>
            </a:xfrm>
          </p:grpSpPr>
          <p:sp>
            <p:nvSpPr>
              <p:cNvPr id="128032" name="Line 17"/>
              <p:cNvSpPr>
                <a:spLocks noChangeShapeType="1"/>
              </p:cNvSpPr>
              <p:nvPr/>
            </p:nvSpPr>
            <p:spPr bwMode="auto">
              <a:xfrm flipH="1">
                <a:off x="1536" y="3024"/>
                <a:ext cx="124" cy="21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033" name="Line 18"/>
              <p:cNvSpPr>
                <a:spLocks noChangeShapeType="1"/>
              </p:cNvSpPr>
              <p:nvPr/>
            </p:nvSpPr>
            <p:spPr bwMode="auto">
              <a:xfrm>
                <a:off x="1551" y="3238"/>
                <a:ext cx="4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3953347" y="4580550"/>
            <a:ext cx="3001963" cy="663575"/>
            <a:chOff x="2496" y="2928"/>
            <a:chExt cx="1891" cy="418"/>
          </a:xfrm>
        </p:grpSpPr>
        <p:grpSp>
          <p:nvGrpSpPr>
            <p:cNvPr id="128024" name="Group 20"/>
            <p:cNvGrpSpPr>
              <a:grpSpLocks/>
            </p:cNvGrpSpPr>
            <p:nvPr/>
          </p:nvGrpSpPr>
          <p:grpSpPr bwMode="auto">
            <a:xfrm>
              <a:off x="2496" y="2928"/>
              <a:ext cx="1891" cy="418"/>
              <a:chOff x="2496" y="2928"/>
              <a:chExt cx="1891" cy="418"/>
            </a:xfrm>
          </p:grpSpPr>
          <p:graphicFrame>
            <p:nvGraphicFramePr>
              <p:cNvPr id="128028" name="Object 7"/>
              <p:cNvGraphicFramePr>
                <a:graphicFrameLocks noChangeAspect="1"/>
              </p:cNvGraphicFramePr>
              <p:nvPr/>
            </p:nvGraphicFramePr>
            <p:xfrm>
              <a:off x="2902" y="2928"/>
              <a:ext cx="1485" cy="4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754" name="Equation" r:id="rId19" imgW="850531" imgH="241195" progId="Equation.3">
                      <p:embed/>
                    </p:oleObj>
                  </mc:Choice>
                  <mc:Fallback>
                    <p:oleObj name="Equation" r:id="rId19" imgW="850531" imgH="24119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2" y="2928"/>
                            <a:ext cx="1485" cy="4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8029" name="Text Box 22"/>
              <p:cNvSpPr txBox="1">
                <a:spLocks noChangeArrowheads="1"/>
              </p:cNvSpPr>
              <p:nvPr/>
            </p:nvSpPr>
            <p:spPr bwMode="auto">
              <a:xfrm>
                <a:off x="2496" y="2976"/>
                <a:ext cx="3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cs typeface="Times New Roman" panose="02020603050405020304" pitchFamily="18" charset="0"/>
                  </a:rPr>
                  <a:t>则：</a:t>
                </a:r>
              </a:p>
            </p:txBody>
          </p:sp>
        </p:grpSp>
        <p:grpSp>
          <p:nvGrpSpPr>
            <p:cNvPr id="128025" name="Group 23"/>
            <p:cNvGrpSpPr>
              <a:grpSpLocks/>
            </p:cNvGrpSpPr>
            <p:nvPr/>
          </p:nvGrpSpPr>
          <p:grpSpPr bwMode="auto">
            <a:xfrm>
              <a:off x="3600" y="3024"/>
              <a:ext cx="432" cy="214"/>
              <a:chOff x="1536" y="3024"/>
              <a:chExt cx="432" cy="214"/>
            </a:xfrm>
          </p:grpSpPr>
          <p:sp>
            <p:nvSpPr>
              <p:cNvPr id="128026" name="Line 24"/>
              <p:cNvSpPr>
                <a:spLocks noChangeShapeType="1"/>
              </p:cNvSpPr>
              <p:nvPr/>
            </p:nvSpPr>
            <p:spPr bwMode="auto">
              <a:xfrm flipH="1">
                <a:off x="1536" y="3024"/>
                <a:ext cx="124" cy="21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027" name="Line 25"/>
              <p:cNvSpPr>
                <a:spLocks noChangeShapeType="1"/>
              </p:cNvSpPr>
              <p:nvPr/>
            </p:nvSpPr>
            <p:spPr bwMode="auto">
              <a:xfrm>
                <a:off x="1551" y="3238"/>
                <a:ext cx="4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" name="Group 37"/>
          <p:cNvGrpSpPr>
            <a:grpSpLocks/>
          </p:cNvGrpSpPr>
          <p:nvPr/>
        </p:nvGrpSpPr>
        <p:grpSpPr bwMode="auto">
          <a:xfrm>
            <a:off x="676747" y="5825150"/>
            <a:ext cx="5211763" cy="623888"/>
            <a:chOff x="432" y="3504"/>
            <a:chExt cx="3283" cy="393"/>
          </a:xfrm>
        </p:grpSpPr>
        <p:graphicFrame>
          <p:nvGraphicFramePr>
            <p:cNvPr id="128014" name="Object 6"/>
            <p:cNvGraphicFramePr>
              <a:graphicFrameLocks noChangeAspect="1"/>
            </p:cNvGraphicFramePr>
            <p:nvPr/>
          </p:nvGraphicFramePr>
          <p:xfrm>
            <a:off x="432" y="3504"/>
            <a:ext cx="3283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55" name="Equation" r:id="rId21" imgW="1905000" imgH="228600" progId="Equation.3">
                    <p:embed/>
                  </p:oleObj>
                </mc:Choice>
                <mc:Fallback>
                  <p:oleObj name="Equation" r:id="rId21" imgW="19050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3504"/>
                          <a:ext cx="3283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8015" name="Group 28"/>
            <p:cNvGrpSpPr>
              <a:grpSpLocks/>
            </p:cNvGrpSpPr>
            <p:nvPr/>
          </p:nvGrpSpPr>
          <p:grpSpPr bwMode="auto">
            <a:xfrm>
              <a:off x="2051" y="3627"/>
              <a:ext cx="624" cy="214"/>
              <a:chOff x="2352" y="3770"/>
              <a:chExt cx="624" cy="214"/>
            </a:xfrm>
          </p:grpSpPr>
          <p:sp>
            <p:nvSpPr>
              <p:cNvPr id="128022" name="Line 29"/>
              <p:cNvSpPr>
                <a:spLocks noChangeShapeType="1"/>
              </p:cNvSpPr>
              <p:nvPr/>
            </p:nvSpPr>
            <p:spPr bwMode="auto">
              <a:xfrm flipH="1">
                <a:off x="2352" y="3770"/>
                <a:ext cx="124" cy="21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023" name="Line 30"/>
              <p:cNvSpPr>
                <a:spLocks noChangeShapeType="1"/>
              </p:cNvSpPr>
              <p:nvPr/>
            </p:nvSpPr>
            <p:spPr bwMode="auto">
              <a:xfrm>
                <a:off x="2367" y="3984"/>
                <a:ext cx="60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8016" name="Group 31"/>
            <p:cNvGrpSpPr>
              <a:grpSpLocks/>
            </p:cNvGrpSpPr>
            <p:nvPr/>
          </p:nvGrpSpPr>
          <p:grpSpPr bwMode="auto">
            <a:xfrm>
              <a:off x="2979" y="3624"/>
              <a:ext cx="432" cy="214"/>
              <a:chOff x="1536" y="3024"/>
              <a:chExt cx="432" cy="214"/>
            </a:xfrm>
          </p:grpSpPr>
          <p:sp>
            <p:nvSpPr>
              <p:cNvPr id="128020" name="Line 32"/>
              <p:cNvSpPr>
                <a:spLocks noChangeShapeType="1"/>
              </p:cNvSpPr>
              <p:nvPr/>
            </p:nvSpPr>
            <p:spPr bwMode="auto">
              <a:xfrm flipH="1">
                <a:off x="1536" y="3024"/>
                <a:ext cx="124" cy="21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021" name="Line 33"/>
              <p:cNvSpPr>
                <a:spLocks noChangeShapeType="1"/>
              </p:cNvSpPr>
              <p:nvPr/>
            </p:nvSpPr>
            <p:spPr bwMode="auto">
              <a:xfrm>
                <a:off x="1551" y="3238"/>
                <a:ext cx="4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8017" name="Group 34"/>
            <p:cNvGrpSpPr>
              <a:grpSpLocks/>
            </p:cNvGrpSpPr>
            <p:nvPr/>
          </p:nvGrpSpPr>
          <p:grpSpPr bwMode="auto">
            <a:xfrm>
              <a:off x="1240" y="3624"/>
              <a:ext cx="336" cy="214"/>
              <a:chOff x="1488" y="3744"/>
              <a:chExt cx="336" cy="214"/>
            </a:xfrm>
          </p:grpSpPr>
          <p:sp>
            <p:nvSpPr>
              <p:cNvPr id="128018" name="Line 35"/>
              <p:cNvSpPr>
                <a:spLocks noChangeShapeType="1"/>
              </p:cNvSpPr>
              <p:nvPr/>
            </p:nvSpPr>
            <p:spPr bwMode="auto">
              <a:xfrm flipH="1">
                <a:off x="1488" y="3744"/>
                <a:ext cx="124" cy="21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019" name="Line 36"/>
              <p:cNvSpPr>
                <a:spLocks noChangeShapeType="1"/>
              </p:cNvSpPr>
              <p:nvPr/>
            </p:nvSpPr>
            <p:spPr bwMode="auto">
              <a:xfrm>
                <a:off x="1503" y="3958"/>
                <a:ext cx="32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33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5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9" grpId="0" build="p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92452" y="701643"/>
            <a:ext cx="1752600" cy="3810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9027" name="Rectangle 4"/>
          <p:cNvSpPr>
            <a:spLocks noChangeArrowheads="1"/>
          </p:cNvSpPr>
          <p:nvPr/>
        </p:nvSpPr>
        <p:spPr bwMode="auto">
          <a:xfrm>
            <a:off x="3318127" y="1135031"/>
            <a:ext cx="184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endParaRPr lang="en-US" altLang="zh-CN" b="1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29028" name="Text Box 5"/>
          <p:cNvSpPr txBox="1">
            <a:spLocks noChangeArrowheads="1"/>
          </p:cNvSpPr>
          <p:nvPr/>
        </p:nvSpPr>
        <p:spPr bwMode="auto">
          <a:xfrm>
            <a:off x="1930652" y="715931"/>
            <a:ext cx="33099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cs typeface="Times New Roman" panose="02020603050405020304" pitchFamily="18" charset="0"/>
              </a:rPr>
              <a:t>图示电路中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>
                <a:cs typeface="Times New Roman" panose="02020603050405020304" pitchFamily="18" charset="0"/>
              </a:rPr>
              <a:t>=220V,</a:t>
            </a:r>
          </a:p>
        </p:txBody>
      </p:sp>
      <p:grpSp>
        <p:nvGrpSpPr>
          <p:cNvPr id="129029" name="Group 6"/>
          <p:cNvGrpSpPr>
            <a:grpSpLocks/>
          </p:cNvGrpSpPr>
          <p:nvPr/>
        </p:nvGrpSpPr>
        <p:grpSpPr bwMode="auto">
          <a:xfrm>
            <a:off x="711452" y="1235043"/>
            <a:ext cx="6170613" cy="541338"/>
            <a:chOff x="528" y="384"/>
            <a:chExt cx="3887" cy="341"/>
          </a:xfrm>
        </p:grpSpPr>
        <p:sp>
          <p:nvSpPr>
            <p:cNvPr id="129052" name="Text Box 7"/>
            <p:cNvSpPr txBox="1">
              <a:spLocks noChangeArrowheads="1"/>
            </p:cNvSpPr>
            <p:nvPr/>
          </p:nvSpPr>
          <p:spPr bwMode="auto">
            <a:xfrm>
              <a:off x="528" y="398"/>
              <a:ext cx="15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cs typeface="Times New Roman" panose="02020603050405020304" pitchFamily="18" charset="0"/>
                </a:rPr>
                <a:t>(1)</a:t>
              </a:r>
              <a:r>
                <a:rPr lang="zh-CN" altLang="en-US" b="1">
                  <a:cs typeface="Times New Roman" panose="02020603050405020304" pitchFamily="18" charset="0"/>
                </a:rPr>
                <a:t>当电源频率</a:t>
              </a:r>
            </a:p>
          </p:txBody>
        </p:sp>
        <p:graphicFrame>
          <p:nvGraphicFramePr>
            <p:cNvPr id="129053" name="Object 7"/>
            <p:cNvGraphicFramePr>
              <a:graphicFrameLocks noChangeAspect="1"/>
            </p:cNvGraphicFramePr>
            <p:nvPr/>
          </p:nvGraphicFramePr>
          <p:xfrm>
            <a:off x="1968" y="384"/>
            <a:ext cx="170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30" name="公式" r:id="rId3" imgW="964781" imgH="215806" progId="Equation.3">
                    <p:embed/>
                  </p:oleObj>
                </mc:Choice>
                <mc:Fallback>
                  <p:oleObj name="公式" r:id="rId3" imgW="96478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384"/>
                          <a:ext cx="170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54" name="Rectangle 9"/>
            <p:cNvSpPr>
              <a:spLocks noChangeArrowheads="1"/>
            </p:cNvSpPr>
            <p:nvPr/>
          </p:nvSpPr>
          <p:spPr bwMode="auto">
            <a:xfrm>
              <a:off x="3309" y="384"/>
              <a:ext cx="110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>
                  <a:cs typeface="Times New Roman" panose="02020603050405020304" pitchFamily="18" charset="0"/>
                </a:rPr>
                <a:t>  </a:t>
              </a:r>
              <a:r>
                <a:rPr lang="zh-CN" altLang="en-US" b="1">
                  <a:cs typeface="Times New Roman" panose="02020603050405020304" pitchFamily="18" charset="0"/>
                </a:rPr>
                <a:t>时</a:t>
              </a:r>
              <a:r>
                <a:rPr lang="en-US" altLang="zh-CN" b="1">
                  <a:cs typeface="Times New Roman" panose="02020603050405020304" pitchFamily="18" charset="0"/>
                </a:rPr>
                <a:t>,</a:t>
              </a:r>
              <a:r>
                <a:rPr lang="en-US" altLang="zh-CN" b="1" i="1">
                  <a:cs typeface="Times New Roman" panose="02020603050405020304" pitchFamily="18" charset="0"/>
                </a:rPr>
                <a:t>U</a:t>
              </a:r>
              <a:r>
                <a:rPr lang="en-US" altLang="zh-CN" b="1" i="1" baseline="-25000">
                  <a:cs typeface="Times New Roman" panose="02020603050405020304" pitchFamily="18" charset="0"/>
                </a:rPr>
                <a:t>R </a:t>
              </a:r>
              <a:r>
                <a:rPr lang="en-US" altLang="zh-CN" b="1">
                  <a:cs typeface="Times New Roman" panose="02020603050405020304" pitchFamily="18" charset="0"/>
                </a:rPr>
                <a:t>= 0</a:t>
              </a:r>
            </a:p>
          </p:txBody>
        </p:sp>
      </p:grpSp>
      <p:grpSp>
        <p:nvGrpSpPr>
          <p:cNvPr id="129030" name="Group 10"/>
          <p:cNvGrpSpPr>
            <a:grpSpLocks/>
          </p:cNvGrpSpPr>
          <p:nvPr/>
        </p:nvGrpSpPr>
        <p:grpSpPr bwMode="auto">
          <a:xfrm>
            <a:off x="559052" y="1768443"/>
            <a:ext cx="6496050" cy="1052513"/>
            <a:chOff x="480" y="816"/>
            <a:chExt cx="4092" cy="663"/>
          </a:xfrm>
        </p:grpSpPr>
        <p:sp>
          <p:nvSpPr>
            <p:cNvPr id="129048" name="Text Box 11"/>
            <p:cNvSpPr txBox="1">
              <a:spLocks noChangeArrowheads="1"/>
            </p:cNvSpPr>
            <p:nvPr/>
          </p:nvSpPr>
          <p:spPr bwMode="auto">
            <a:xfrm>
              <a:off x="480" y="1152"/>
              <a:ext cx="31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cs typeface="Times New Roman" panose="02020603050405020304" pitchFamily="18" charset="0"/>
                </a:rPr>
                <a:t>  </a:t>
              </a:r>
              <a:r>
                <a:rPr lang="zh-CN" altLang="en-US" b="1">
                  <a:cs typeface="Times New Roman" panose="02020603050405020304" pitchFamily="18" charset="0"/>
                </a:rPr>
                <a:t>试求电路的参数</a:t>
              </a:r>
              <a:r>
                <a:rPr lang="en-US" altLang="zh-CN" b="1" i="1">
                  <a:cs typeface="Times New Roman" panose="02020603050405020304" pitchFamily="18" charset="0"/>
                </a:rPr>
                <a:t>L</a:t>
              </a:r>
              <a:r>
                <a:rPr lang="en-US" altLang="zh-CN" b="1" baseline="-25000">
                  <a:cs typeface="Times New Roman" panose="02020603050405020304" pitchFamily="18" charset="0"/>
                </a:rPr>
                <a:t>1</a:t>
              </a:r>
              <a:r>
                <a:rPr lang="zh-CN" altLang="en-US" b="1">
                  <a:cs typeface="Times New Roman" panose="02020603050405020304" pitchFamily="18" charset="0"/>
                </a:rPr>
                <a:t>和</a:t>
              </a:r>
              <a:r>
                <a:rPr lang="en-US" altLang="zh-CN" b="1" i="1">
                  <a:cs typeface="Times New Roman" panose="02020603050405020304" pitchFamily="18" charset="0"/>
                </a:rPr>
                <a:t>L</a:t>
              </a:r>
              <a:r>
                <a:rPr lang="en-US" altLang="zh-CN" b="1" baseline="-25000">
                  <a:cs typeface="Times New Roman" panose="02020603050405020304" pitchFamily="18" charset="0"/>
                </a:rPr>
                <a:t>2</a:t>
              </a:r>
              <a:endParaRPr lang="en-US" altLang="zh-CN" b="1">
                <a:cs typeface="Times New Roman" panose="02020603050405020304" pitchFamily="18" charset="0"/>
              </a:endParaRPr>
            </a:p>
          </p:txBody>
        </p:sp>
        <p:sp>
          <p:nvSpPr>
            <p:cNvPr id="129049" name="Text Box 12"/>
            <p:cNvSpPr txBox="1">
              <a:spLocks noChangeArrowheads="1"/>
            </p:cNvSpPr>
            <p:nvPr/>
          </p:nvSpPr>
          <p:spPr bwMode="auto">
            <a:xfrm>
              <a:off x="576" y="830"/>
              <a:ext cx="15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cs typeface="Times New Roman" panose="02020603050405020304" pitchFamily="18" charset="0"/>
                </a:rPr>
                <a:t>(2)</a:t>
              </a:r>
              <a:r>
                <a:rPr lang="zh-CN" altLang="en-US" b="1">
                  <a:cs typeface="Times New Roman" panose="02020603050405020304" pitchFamily="18" charset="0"/>
                </a:rPr>
                <a:t>当电源频率</a:t>
              </a:r>
            </a:p>
          </p:txBody>
        </p:sp>
        <p:graphicFrame>
          <p:nvGraphicFramePr>
            <p:cNvPr id="129050" name="Object 6"/>
            <p:cNvGraphicFramePr>
              <a:graphicFrameLocks noChangeAspect="1"/>
            </p:cNvGraphicFramePr>
            <p:nvPr/>
          </p:nvGraphicFramePr>
          <p:xfrm>
            <a:off x="2005" y="816"/>
            <a:ext cx="172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31" name="公式" r:id="rId5" imgW="977476" imgH="215806" progId="Equation.3">
                    <p:embed/>
                  </p:oleObj>
                </mc:Choice>
                <mc:Fallback>
                  <p:oleObj name="公式" r:id="rId5" imgW="97747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5" y="816"/>
                          <a:ext cx="1728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51" name="Rectangle 14"/>
            <p:cNvSpPr>
              <a:spLocks noChangeArrowheads="1"/>
            </p:cNvSpPr>
            <p:nvPr/>
          </p:nvSpPr>
          <p:spPr bwMode="auto">
            <a:xfrm>
              <a:off x="3248" y="816"/>
              <a:ext cx="13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>
                  <a:cs typeface="Times New Roman" panose="02020603050405020304" pitchFamily="18" charset="0"/>
                </a:rPr>
                <a:t>     </a:t>
              </a:r>
              <a:r>
                <a:rPr lang="zh-CN" altLang="en-US" b="1">
                  <a:cs typeface="Times New Roman" panose="02020603050405020304" pitchFamily="18" charset="0"/>
                </a:rPr>
                <a:t>时</a:t>
              </a:r>
              <a:r>
                <a:rPr lang="en-US" altLang="zh-CN" b="1">
                  <a:cs typeface="Times New Roman" panose="02020603050405020304" pitchFamily="18" charset="0"/>
                </a:rPr>
                <a:t>,</a:t>
              </a:r>
              <a:r>
                <a:rPr lang="en-US" altLang="zh-CN" b="1" i="1">
                  <a:cs typeface="Times New Roman" panose="02020603050405020304" pitchFamily="18" charset="0"/>
                </a:rPr>
                <a:t>U</a:t>
              </a:r>
              <a:r>
                <a:rPr lang="en-US" altLang="zh-CN" b="1" i="1" baseline="-25000">
                  <a:cs typeface="Times New Roman" panose="02020603050405020304" pitchFamily="18" charset="0"/>
                </a:rPr>
                <a:t>R </a:t>
              </a:r>
              <a:r>
                <a:rPr lang="en-US" altLang="zh-CN" b="1">
                  <a:cs typeface="Times New Roman" panose="02020603050405020304" pitchFamily="18" charset="0"/>
                </a:rPr>
                <a:t>= </a:t>
              </a:r>
              <a:r>
                <a:rPr lang="en-US" altLang="zh-CN" b="1" i="1">
                  <a:cs typeface="Times New Roman" panose="02020603050405020304" pitchFamily="18" charset="0"/>
                </a:rPr>
                <a:t>U</a:t>
              </a:r>
              <a:endParaRPr lang="en-US" altLang="zh-CN" b="1"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29031" name="Object 0"/>
          <p:cNvGraphicFramePr>
            <a:graphicFrameLocks noChangeAspect="1"/>
          </p:cNvGraphicFramePr>
          <p:nvPr>
            <p:extLst/>
          </p:nvPr>
        </p:nvGraphicFramePr>
        <p:xfrm>
          <a:off x="5207252" y="777843"/>
          <a:ext cx="152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32" name="公式" r:id="rId7" imgW="596641" imgH="203112" progId="Equation.3">
                  <p:embed/>
                </p:oleObj>
              </mc:Choice>
              <mc:Fallback>
                <p:oleObj name="公式" r:id="rId7" imgW="59664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252" y="777843"/>
                        <a:ext cx="1524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178552" y="4359243"/>
            <a:ext cx="2857500" cy="1054100"/>
            <a:chOff x="288" y="3072"/>
            <a:chExt cx="1917" cy="654"/>
          </a:xfrm>
        </p:grpSpPr>
        <p:graphicFrame>
          <p:nvGraphicFramePr>
            <p:cNvPr id="129046" name="Object 5"/>
            <p:cNvGraphicFramePr>
              <a:graphicFrameLocks noChangeAspect="1"/>
            </p:cNvGraphicFramePr>
            <p:nvPr/>
          </p:nvGraphicFramePr>
          <p:xfrm>
            <a:off x="816" y="3072"/>
            <a:ext cx="1389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33" name="公式" r:id="rId9" imgW="812447" imgH="431613" progId="Equation.3">
                    <p:embed/>
                  </p:oleObj>
                </mc:Choice>
                <mc:Fallback>
                  <p:oleObj name="公式" r:id="rId9" imgW="812447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3072"/>
                          <a:ext cx="1389" cy="6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47" name="Text Box 18"/>
            <p:cNvSpPr txBox="1">
              <a:spLocks noChangeArrowheads="1"/>
            </p:cNvSpPr>
            <p:nvPr/>
          </p:nvSpPr>
          <p:spPr bwMode="auto">
            <a:xfrm>
              <a:off x="288" y="3216"/>
              <a:ext cx="480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故</a:t>
              </a:r>
              <a:r>
                <a:rPr lang="en-US" altLang="zh-CN" b="1">
                  <a:cs typeface="Times New Roman" panose="02020603050405020304" pitchFamily="18" charset="0"/>
                </a:rPr>
                <a:t>:</a:t>
              </a:r>
            </a:p>
          </p:txBody>
        </p:sp>
      </p:grpSp>
      <p:graphicFrame>
        <p:nvGraphicFramePr>
          <p:cNvPr id="312321" name="Object 1"/>
          <p:cNvGraphicFramePr>
            <a:graphicFrameLocks noChangeAspect="1"/>
          </p:cNvGraphicFramePr>
          <p:nvPr>
            <p:extLst/>
          </p:nvPr>
        </p:nvGraphicFramePr>
        <p:xfrm>
          <a:off x="635252" y="5476843"/>
          <a:ext cx="612775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34" name="Equation" r:id="rId11" imgW="2451100" imgH="431800" progId="Equation.3">
                  <p:embed/>
                </p:oleObj>
              </mc:Choice>
              <mc:Fallback>
                <p:oleObj name="Equation" r:id="rId11" imgW="2451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252" y="5476843"/>
                        <a:ext cx="6127750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584452" y="3255931"/>
            <a:ext cx="4457700" cy="600075"/>
            <a:chOff x="456" y="1657"/>
            <a:chExt cx="2808" cy="378"/>
          </a:xfrm>
        </p:grpSpPr>
        <p:sp>
          <p:nvSpPr>
            <p:cNvPr id="129042" name="Text Box 3"/>
            <p:cNvSpPr txBox="1">
              <a:spLocks noChangeArrowheads="1"/>
            </p:cNvSpPr>
            <p:nvPr/>
          </p:nvSpPr>
          <p:spPr bwMode="auto">
            <a:xfrm>
              <a:off x="456" y="1657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129043" name="Text Box 21"/>
            <p:cNvSpPr txBox="1">
              <a:spLocks noChangeArrowheads="1"/>
            </p:cNvSpPr>
            <p:nvPr/>
          </p:nvSpPr>
          <p:spPr bwMode="auto">
            <a:xfrm>
              <a:off x="768" y="1680"/>
              <a:ext cx="4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cs typeface="Times New Roman" panose="02020603050405020304" pitchFamily="18" charset="0"/>
                </a:rPr>
                <a:t>(1)</a:t>
              </a:r>
            </a:p>
          </p:txBody>
        </p:sp>
        <p:graphicFrame>
          <p:nvGraphicFramePr>
            <p:cNvPr id="129044" name="Object 4"/>
            <p:cNvGraphicFramePr>
              <a:graphicFrameLocks noChangeAspect="1"/>
            </p:cNvGraphicFramePr>
            <p:nvPr/>
          </p:nvGraphicFramePr>
          <p:xfrm>
            <a:off x="1177" y="1699"/>
            <a:ext cx="111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35" name="Equation" r:id="rId13" imgW="698197" imgH="203112" progId="Equation.3">
                    <p:embed/>
                  </p:oleObj>
                </mc:Choice>
                <mc:Fallback>
                  <p:oleObj name="Equation" r:id="rId13" imgW="698197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7" y="1699"/>
                          <a:ext cx="111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45" name="Text Box 23"/>
            <p:cNvSpPr txBox="1">
              <a:spLocks noChangeArrowheads="1"/>
            </p:cNvSpPr>
            <p:nvPr/>
          </p:nvSpPr>
          <p:spPr bwMode="auto">
            <a:xfrm>
              <a:off x="2256" y="1704"/>
              <a:ext cx="10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即</a:t>
              </a:r>
              <a:r>
                <a:rPr lang="en-US" altLang="zh-CN" b="1">
                  <a:cs typeface="Times New Roman" panose="02020603050405020304" pitchFamily="18" charset="0"/>
                </a:rPr>
                <a:t>: </a:t>
              </a:r>
              <a:r>
                <a:rPr lang="en-US" altLang="zh-CN" b="1" i="1">
                  <a:cs typeface="Times New Roman" panose="02020603050405020304" pitchFamily="18" charset="0"/>
                </a:rPr>
                <a:t>I </a:t>
              </a:r>
              <a:r>
                <a:rPr lang="en-US" altLang="zh-CN" b="1">
                  <a:cs typeface="Times New Roman" panose="02020603050405020304" pitchFamily="18" charset="0"/>
                </a:rPr>
                <a:t>= 0</a:t>
              </a:r>
            </a:p>
          </p:txBody>
        </p:sp>
      </p:grpSp>
      <p:grpSp>
        <p:nvGrpSpPr>
          <p:cNvPr id="6" name="Group 64"/>
          <p:cNvGrpSpPr>
            <a:grpSpLocks/>
          </p:cNvGrpSpPr>
          <p:nvPr/>
        </p:nvGrpSpPr>
        <p:grpSpPr bwMode="auto">
          <a:xfrm>
            <a:off x="647952" y="3902043"/>
            <a:ext cx="4775200" cy="519113"/>
            <a:chOff x="496" y="2016"/>
            <a:chExt cx="3008" cy="327"/>
          </a:xfrm>
        </p:grpSpPr>
        <p:graphicFrame>
          <p:nvGraphicFramePr>
            <p:cNvPr id="129040" name="Object 3"/>
            <p:cNvGraphicFramePr>
              <a:graphicFrameLocks noChangeAspect="1"/>
            </p:cNvGraphicFramePr>
            <p:nvPr/>
          </p:nvGraphicFramePr>
          <p:xfrm>
            <a:off x="496" y="2033"/>
            <a:ext cx="990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36" name="Equation" r:id="rId15" imgW="622030" imgH="215806" progId="Equation.3">
                    <p:embed/>
                  </p:oleObj>
                </mc:Choice>
                <mc:Fallback>
                  <p:oleObj name="Equation" r:id="rId15" imgW="62203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" y="2033"/>
                          <a:ext cx="990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41" name="Text Box 26"/>
            <p:cNvSpPr txBox="1">
              <a:spLocks noChangeArrowheads="1"/>
            </p:cNvSpPr>
            <p:nvPr/>
          </p:nvSpPr>
          <p:spPr bwMode="auto">
            <a:xfrm>
              <a:off x="1248" y="2016"/>
              <a:ext cx="22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并联电路产生谐振</a:t>
              </a:r>
              <a:r>
                <a:rPr lang="en-US" altLang="zh-CN" b="1">
                  <a:cs typeface="Times New Roman" panose="02020603050405020304" pitchFamily="18" charset="0"/>
                </a:rPr>
                <a:t>,</a:t>
              </a: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597152" y="4397343"/>
            <a:ext cx="3276600" cy="1066800"/>
            <a:chOff x="336" y="2400"/>
            <a:chExt cx="2100" cy="674"/>
          </a:xfrm>
        </p:grpSpPr>
        <p:graphicFrame>
          <p:nvGraphicFramePr>
            <p:cNvPr id="129038" name="Object 2"/>
            <p:cNvGraphicFramePr>
              <a:graphicFrameLocks noChangeAspect="1"/>
            </p:cNvGraphicFramePr>
            <p:nvPr/>
          </p:nvGraphicFramePr>
          <p:xfrm>
            <a:off x="768" y="2400"/>
            <a:ext cx="1668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737" name="公式" r:id="rId17" imgW="1028254" imgH="431613" progId="Equation.3">
                    <p:embed/>
                  </p:oleObj>
                </mc:Choice>
                <mc:Fallback>
                  <p:oleObj name="公式" r:id="rId17" imgW="1028254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400"/>
                          <a:ext cx="1668" cy="6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E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39" name="Text Box 29"/>
            <p:cNvSpPr txBox="1">
              <a:spLocks noChangeArrowheads="1"/>
            </p:cNvSpPr>
            <p:nvPr/>
          </p:nvSpPr>
          <p:spPr bwMode="auto">
            <a:xfrm>
              <a:off x="336" y="2544"/>
              <a:ext cx="432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即</a:t>
              </a:r>
              <a:r>
                <a:rPr lang="en-US" altLang="zh-CN" b="1">
                  <a:cs typeface="Times New Roman" panose="02020603050405020304" pitchFamily="18" charset="0"/>
                </a:rPr>
                <a:t>:</a:t>
              </a:r>
            </a:p>
          </p:txBody>
        </p:sp>
      </p:grpSp>
      <p:pic>
        <p:nvPicPr>
          <p:cNvPr id="129037" name="Picture 65" descr="图片6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102" y="2160556"/>
            <a:ext cx="29083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924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3444875" y="585788"/>
            <a:ext cx="184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endParaRPr lang="en-US" altLang="zh-CN" b="1">
              <a:solidFill>
                <a:srgbClr val="0000FF"/>
              </a:solidFill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990600" y="1281113"/>
            <a:ext cx="4924425" cy="593725"/>
            <a:chOff x="738" y="2208"/>
            <a:chExt cx="3102" cy="374"/>
          </a:xfrm>
        </p:grpSpPr>
        <p:graphicFrame>
          <p:nvGraphicFramePr>
            <p:cNvPr id="130063" name="Object 4"/>
            <p:cNvGraphicFramePr>
              <a:graphicFrameLocks noChangeAspect="1"/>
            </p:cNvGraphicFramePr>
            <p:nvPr/>
          </p:nvGraphicFramePr>
          <p:xfrm>
            <a:off x="738" y="2256"/>
            <a:ext cx="584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94" name="公式" r:id="rId3" imgW="342603" imgH="215713" progId="Equation.3">
                    <p:embed/>
                  </p:oleObj>
                </mc:Choice>
                <mc:Fallback>
                  <p:oleObj name="公式" r:id="rId3" imgW="342603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" y="2256"/>
                          <a:ext cx="584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064" name="Text Box 15"/>
            <p:cNvSpPr txBox="1">
              <a:spLocks noChangeArrowheads="1"/>
            </p:cNvSpPr>
            <p:nvPr/>
          </p:nvSpPr>
          <p:spPr bwMode="auto">
            <a:xfrm>
              <a:off x="1056" y="2208"/>
              <a:ext cx="27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/>
                <a:t>并联电路的等效阻抗为</a:t>
              </a:r>
              <a:r>
                <a:rPr lang="en-US" altLang="zh-CN" b="1"/>
                <a:t>:</a:t>
              </a:r>
            </a:p>
          </p:txBody>
        </p:sp>
      </p:grpSp>
      <p:graphicFrame>
        <p:nvGraphicFramePr>
          <p:cNvPr id="313344" name="Object 0"/>
          <p:cNvGraphicFramePr>
            <a:graphicFrameLocks noChangeAspect="1"/>
          </p:cNvGraphicFramePr>
          <p:nvPr/>
        </p:nvGraphicFramePr>
        <p:xfrm>
          <a:off x="914400" y="2209800"/>
          <a:ext cx="5091113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5" name="Equation" r:id="rId5" imgW="2336800" imgH="838200" progId="Equation.3">
                  <p:embed/>
                </p:oleObj>
              </mc:Choice>
              <mc:Fallback>
                <p:oleObj name="Equation" r:id="rId5" imgW="23368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09800"/>
                        <a:ext cx="5091113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45" name="Rectangle 17"/>
          <p:cNvSpPr>
            <a:spLocks noChangeArrowheads="1"/>
          </p:cNvSpPr>
          <p:nvPr/>
        </p:nvSpPr>
        <p:spPr bwMode="auto">
          <a:xfrm>
            <a:off x="755650" y="4889500"/>
            <a:ext cx="540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/>
              <a:t>串联谐振时</a:t>
            </a:r>
            <a:r>
              <a:rPr lang="en-US" altLang="zh-CN" b="1"/>
              <a:t>, </a:t>
            </a:r>
            <a:r>
              <a:rPr lang="zh-CN" altLang="en-US" b="1"/>
              <a:t>阻抗</a:t>
            </a:r>
            <a:r>
              <a:rPr lang="en-US" altLang="zh-CN" b="1" i="1"/>
              <a:t>Z</a:t>
            </a:r>
            <a:r>
              <a:rPr lang="zh-CN" altLang="en-US" b="1"/>
              <a:t>虚部为零</a:t>
            </a:r>
            <a:r>
              <a:rPr lang="en-US" altLang="zh-CN" b="1"/>
              <a:t>, </a:t>
            </a:r>
            <a:r>
              <a:rPr lang="zh-CN" altLang="en-US" b="1"/>
              <a:t>可得</a:t>
            </a:r>
          </a:p>
        </p:txBody>
      </p:sp>
      <p:graphicFrame>
        <p:nvGraphicFramePr>
          <p:cNvPr id="313345" name="Object 1"/>
          <p:cNvGraphicFramePr>
            <a:graphicFrameLocks noChangeAspect="1"/>
          </p:cNvGraphicFramePr>
          <p:nvPr/>
        </p:nvGraphicFramePr>
        <p:xfrm>
          <a:off x="933450" y="5334000"/>
          <a:ext cx="63055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6" name="Equation" r:id="rId7" imgW="3098800" imgH="431800" progId="Equation.3">
                  <p:embed/>
                </p:oleObj>
              </mc:Choice>
              <mc:Fallback>
                <p:oleObj name="Equation" r:id="rId7" imgW="3098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5334000"/>
                        <a:ext cx="630555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71525" y="4102100"/>
            <a:ext cx="7445375" cy="990600"/>
            <a:chOff x="192" y="2688"/>
            <a:chExt cx="4834" cy="665"/>
          </a:xfrm>
        </p:grpSpPr>
        <p:graphicFrame>
          <p:nvGraphicFramePr>
            <p:cNvPr id="130061" name="Object 3"/>
            <p:cNvGraphicFramePr>
              <a:graphicFrameLocks noChangeAspect="1"/>
            </p:cNvGraphicFramePr>
            <p:nvPr/>
          </p:nvGraphicFramePr>
          <p:xfrm>
            <a:off x="951" y="2688"/>
            <a:ext cx="4075" cy="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97" name="Equation" r:id="rId9" imgW="2933700" imgH="431800" progId="Equation.3">
                    <p:embed/>
                  </p:oleObj>
                </mc:Choice>
                <mc:Fallback>
                  <p:oleObj name="Equation" r:id="rId9" imgW="29337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1" y="2688"/>
                          <a:ext cx="4075" cy="6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062" name="Text Box 21"/>
            <p:cNvSpPr txBox="1">
              <a:spLocks noChangeArrowheads="1"/>
            </p:cNvSpPr>
            <p:nvPr/>
          </p:nvSpPr>
          <p:spPr bwMode="auto">
            <a:xfrm>
              <a:off x="192" y="2784"/>
              <a:ext cx="816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/>
                <a:t>总阻抗</a:t>
              </a:r>
            </a:p>
          </p:txBody>
        </p:sp>
      </p:grpSp>
      <p:grpSp>
        <p:nvGrpSpPr>
          <p:cNvPr id="130056" name="Group 56"/>
          <p:cNvGrpSpPr>
            <a:grpSpLocks/>
          </p:cNvGrpSpPr>
          <p:nvPr/>
        </p:nvGrpSpPr>
        <p:grpSpPr bwMode="auto">
          <a:xfrm>
            <a:off x="457200" y="685800"/>
            <a:ext cx="6677025" cy="547688"/>
            <a:chOff x="192" y="777"/>
            <a:chExt cx="4206" cy="345"/>
          </a:xfrm>
        </p:grpSpPr>
        <p:sp>
          <p:nvSpPr>
            <p:cNvPr id="130058" name="Text Box 10"/>
            <p:cNvSpPr txBox="1">
              <a:spLocks noChangeArrowheads="1"/>
            </p:cNvSpPr>
            <p:nvPr/>
          </p:nvSpPr>
          <p:spPr bwMode="auto">
            <a:xfrm>
              <a:off x="192" y="777"/>
              <a:ext cx="4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/>
                <a:t>(2)</a:t>
              </a:r>
            </a:p>
          </p:txBody>
        </p:sp>
        <p:graphicFrame>
          <p:nvGraphicFramePr>
            <p:cNvPr id="130059" name="Object 2"/>
            <p:cNvGraphicFramePr>
              <a:graphicFrameLocks noChangeAspect="1"/>
            </p:cNvGraphicFramePr>
            <p:nvPr/>
          </p:nvGraphicFramePr>
          <p:xfrm>
            <a:off x="590" y="801"/>
            <a:ext cx="1378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98" name="Equation" r:id="rId11" imgW="799753" imgH="203112" progId="Equation.3">
                    <p:embed/>
                  </p:oleObj>
                </mc:Choice>
                <mc:Fallback>
                  <p:oleObj name="Equation" r:id="rId11" imgW="799753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" y="801"/>
                          <a:ext cx="1378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060" name="Rectangle 55"/>
            <p:cNvSpPr>
              <a:spLocks noChangeArrowheads="1"/>
            </p:cNvSpPr>
            <p:nvPr/>
          </p:nvSpPr>
          <p:spPr bwMode="auto">
            <a:xfrm>
              <a:off x="1976" y="792"/>
              <a:ext cx="242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/>
                <a:t>所以电路产生串联谐振</a:t>
              </a:r>
              <a:r>
                <a:rPr lang="en-US" altLang="zh-CN" b="1"/>
                <a:t>,</a:t>
              </a:r>
            </a:p>
          </p:txBody>
        </p:sp>
      </p:grpSp>
      <p:pic>
        <p:nvPicPr>
          <p:cNvPr id="130057" name="Picture 57" descr="图片6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125538"/>
            <a:ext cx="29083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932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7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45" grpId="0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209800" y="652463"/>
            <a:ext cx="4648200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600" b="1" dirty="0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4.8  </a:t>
            </a:r>
            <a:r>
              <a:rPr lang="zh-CN" altLang="en-US" sz="3600" b="1" dirty="0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功率因数</a:t>
            </a:r>
            <a:r>
              <a:rPr lang="zh-CN" altLang="en-US" sz="3600" b="1" dirty="0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的</a:t>
            </a:r>
            <a:r>
              <a:rPr lang="zh-CN" altLang="en-US" sz="3600" b="1" dirty="0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提高</a:t>
            </a:r>
            <a:endParaRPr lang="zh-CN" altLang="zh-CN" sz="3600" b="1" dirty="0" smtClean="0">
              <a:solidFill>
                <a:srgbClr val="CC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itchFamily="18" charset="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9600" y="1472651"/>
            <a:ext cx="8153400" cy="533400"/>
            <a:chOff x="384" y="624"/>
            <a:chExt cx="5136" cy="336"/>
          </a:xfrm>
        </p:grpSpPr>
        <p:sp>
          <p:nvSpPr>
            <p:cNvPr id="229380" name="Text Box 4"/>
            <p:cNvSpPr txBox="1">
              <a:spLocks noChangeArrowheads="1"/>
            </p:cNvSpPr>
            <p:nvPr/>
          </p:nvSpPr>
          <p:spPr bwMode="auto">
            <a:xfrm>
              <a:off x="384" y="624"/>
              <a:ext cx="513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1.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功率因数　　　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: 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对电源利用程度的衡量。</a:t>
              </a:r>
            </a:p>
          </p:txBody>
        </p:sp>
        <p:graphicFrame>
          <p:nvGraphicFramePr>
            <p:cNvPr id="131105" name="Object 9"/>
            <p:cNvGraphicFramePr>
              <a:graphicFrameLocks noChangeAspect="1"/>
            </p:cNvGraphicFramePr>
            <p:nvPr/>
          </p:nvGraphicFramePr>
          <p:xfrm>
            <a:off x="1550" y="672"/>
            <a:ext cx="56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18" name="Equation" r:id="rId3" imgW="350372" imgH="159862" progId="Equation.3">
                    <p:embed/>
                  </p:oleObj>
                </mc:Choice>
                <mc:Fallback>
                  <p:oleObj name="Equation" r:id="rId3" imgW="35037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0" y="672"/>
                          <a:ext cx="56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4"/>
          <p:cNvGrpSpPr>
            <a:grpSpLocks/>
          </p:cNvGrpSpPr>
          <p:nvPr/>
        </p:nvGrpSpPr>
        <p:grpSpPr bwMode="auto">
          <a:xfrm>
            <a:off x="6342059" y="2901401"/>
            <a:ext cx="2046286" cy="1395412"/>
            <a:chOff x="3995" y="1524"/>
            <a:chExt cx="1289" cy="879"/>
          </a:xfrm>
        </p:grpSpPr>
        <p:graphicFrame>
          <p:nvGraphicFramePr>
            <p:cNvPr id="131097" name="Object 7"/>
            <p:cNvGraphicFramePr>
              <a:graphicFrameLocks noChangeAspect="1"/>
            </p:cNvGraphicFramePr>
            <p:nvPr/>
          </p:nvGraphicFramePr>
          <p:xfrm>
            <a:off x="4253" y="1524"/>
            <a:ext cx="3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19" name="公式" r:id="rId5" imgW="203024" imgH="253780" progId="Equation.3">
                    <p:embed/>
                  </p:oleObj>
                </mc:Choice>
                <mc:Fallback>
                  <p:oleObj name="公式" r:id="rId5" imgW="203024" imgH="2537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3" y="1524"/>
                          <a:ext cx="3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098" name="Object 8"/>
            <p:cNvGraphicFramePr>
              <a:graphicFrameLocks noChangeAspect="1"/>
            </p:cNvGraphicFramePr>
            <p:nvPr/>
          </p:nvGraphicFramePr>
          <p:xfrm>
            <a:off x="4399" y="2163"/>
            <a:ext cx="25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0" name="公式" r:id="rId7" imgW="164885" imgH="164885" progId="Equation.3">
                    <p:embed/>
                  </p:oleObj>
                </mc:Choice>
                <mc:Fallback>
                  <p:oleObj name="公式" r:id="rId7" imgW="164885" imgH="1648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9" y="2163"/>
                          <a:ext cx="25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099" name="Line 16"/>
            <p:cNvSpPr>
              <a:spLocks noChangeShapeType="1"/>
            </p:cNvSpPr>
            <p:nvPr/>
          </p:nvSpPr>
          <p:spPr bwMode="auto">
            <a:xfrm>
              <a:off x="3995" y="2160"/>
              <a:ext cx="10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100" name="Line 17"/>
            <p:cNvSpPr>
              <a:spLocks noChangeShapeType="1"/>
            </p:cNvSpPr>
            <p:nvPr/>
          </p:nvSpPr>
          <p:spPr bwMode="auto">
            <a:xfrm flipV="1">
              <a:off x="3995" y="1536"/>
              <a:ext cx="1008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101" name="Line 18"/>
            <p:cNvSpPr>
              <a:spLocks noChangeShapeType="1"/>
            </p:cNvSpPr>
            <p:nvPr/>
          </p:nvSpPr>
          <p:spPr bwMode="auto">
            <a:xfrm flipV="1">
              <a:off x="5003" y="1536"/>
              <a:ext cx="0" cy="6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102" name="Text Box 19"/>
            <p:cNvSpPr txBox="1">
              <a:spLocks noChangeArrowheads="1"/>
            </p:cNvSpPr>
            <p:nvPr/>
          </p:nvSpPr>
          <p:spPr bwMode="auto">
            <a:xfrm>
              <a:off x="5016" y="1694"/>
              <a:ext cx="26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</a:rPr>
                <a:t>X</a:t>
              </a:r>
              <a:endParaRPr lang="en-US" altLang="zh-CN"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103" name="Text Box 20"/>
            <p:cNvSpPr txBox="1">
              <a:spLocks noChangeArrowheads="1"/>
            </p:cNvSpPr>
            <p:nvPr/>
          </p:nvSpPr>
          <p:spPr bwMode="auto">
            <a:xfrm>
              <a:off x="4299" y="1814"/>
              <a:ext cx="25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altLang="zh-CN" b="1" i="1"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14368" name="Object 0"/>
          <p:cNvGraphicFramePr>
            <a:graphicFrameLocks noChangeAspect="1"/>
          </p:cNvGraphicFramePr>
          <p:nvPr>
            <p:extLst/>
          </p:nvPr>
        </p:nvGraphicFramePr>
        <p:xfrm>
          <a:off x="1371600" y="4292051"/>
          <a:ext cx="18970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21" name="公式" r:id="rId9" imgW="761669" imgH="203112" progId="Equation.3">
                  <p:embed/>
                </p:oleObj>
              </mc:Choice>
              <mc:Fallback>
                <p:oleObj name="公式" r:id="rId9" imgW="76166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92051"/>
                        <a:ext cx="189706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90"/>
          <p:cNvGrpSpPr>
            <a:grpSpLocks/>
          </p:cNvGrpSpPr>
          <p:nvPr/>
        </p:nvGrpSpPr>
        <p:grpSpPr bwMode="auto">
          <a:xfrm>
            <a:off x="1066800" y="1929851"/>
            <a:ext cx="7772400" cy="541337"/>
            <a:chOff x="672" y="912"/>
            <a:chExt cx="4896" cy="341"/>
          </a:xfrm>
        </p:grpSpPr>
        <p:graphicFrame>
          <p:nvGraphicFramePr>
            <p:cNvPr id="131095" name="Object 6"/>
            <p:cNvGraphicFramePr>
              <a:graphicFrameLocks noChangeAspect="1"/>
            </p:cNvGraphicFramePr>
            <p:nvPr/>
          </p:nvGraphicFramePr>
          <p:xfrm>
            <a:off x="672" y="960"/>
            <a:ext cx="2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2" name="公式" r:id="rId11" imgW="129732" imgH="159862" progId="Equation.3">
                    <p:embed/>
                  </p:oleObj>
                </mc:Choice>
                <mc:Fallback>
                  <p:oleObj name="公式" r:id="rId11" imgW="12973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960"/>
                          <a:ext cx="2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096" name="Rectangle 38"/>
            <p:cNvSpPr>
              <a:spLocks noChangeArrowheads="1"/>
            </p:cNvSpPr>
            <p:nvPr/>
          </p:nvSpPr>
          <p:spPr bwMode="auto">
            <a:xfrm>
              <a:off x="816" y="912"/>
              <a:ext cx="4752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zh-CN" b="1">
                  <a:cs typeface="Times New Roman" panose="02020603050405020304" pitchFamily="18" charset="0"/>
                  <a:sym typeface="Symbol" panose="05050102010706020507" pitchFamily="18" charset="2"/>
                </a:rPr>
                <a:t>的</a:t>
              </a:r>
              <a:r>
                <a:rPr lang="zh-CN" altLang="en-US" b="1">
                  <a:cs typeface="Times New Roman" panose="02020603050405020304" pitchFamily="18" charset="0"/>
                </a:rPr>
                <a:t>意义：电压与电流的相位差，阻抗的辐角</a:t>
              </a:r>
            </a:p>
          </p:txBody>
        </p:sp>
      </p:grpSp>
      <p:grpSp>
        <p:nvGrpSpPr>
          <p:cNvPr id="5" name="Group 95"/>
          <p:cNvGrpSpPr>
            <a:grpSpLocks/>
          </p:cNvGrpSpPr>
          <p:nvPr/>
        </p:nvGrpSpPr>
        <p:grpSpPr bwMode="auto">
          <a:xfrm>
            <a:off x="614363" y="4825451"/>
            <a:ext cx="8205787" cy="1143000"/>
            <a:chOff x="387" y="2736"/>
            <a:chExt cx="5169" cy="720"/>
          </a:xfrm>
        </p:grpSpPr>
        <p:graphicFrame>
          <p:nvGraphicFramePr>
            <p:cNvPr id="131089" name="Object 4"/>
            <p:cNvGraphicFramePr>
              <a:graphicFrameLocks noChangeAspect="1"/>
            </p:cNvGraphicFramePr>
            <p:nvPr/>
          </p:nvGraphicFramePr>
          <p:xfrm>
            <a:off x="926" y="3135"/>
            <a:ext cx="1370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3" name="公式" r:id="rId13" imgW="830476" imgH="198173" progId="Equation.3">
                    <p:embed/>
                  </p:oleObj>
                </mc:Choice>
                <mc:Fallback>
                  <p:oleObj name="公式" r:id="rId13" imgW="830476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6" y="3135"/>
                          <a:ext cx="1370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090" name="Object 5"/>
            <p:cNvGraphicFramePr>
              <a:graphicFrameLocks noChangeAspect="1"/>
            </p:cNvGraphicFramePr>
            <p:nvPr/>
          </p:nvGraphicFramePr>
          <p:xfrm>
            <a:off x="913" y="2745"/>
            <a:ext cx="1056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4" name="Equation" r:id="rId15" imgW="579061" imgH="198173" progId="Equation.3">
                    <p:embed/>
                  </p:oleObj>
                </mc:Choice>
                <mc:Fallback>
                  <p:oleObj name="Equation" r:id="rId15" imgW="579061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3" y="2745"/>
                          <a:ext cx="1056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9418" name="Text Box 42"/>
            <p:cNvSpPr txBox="1">
              <a:spLocks noChangeArrowheads="1"/>
            </p:cNvSpPr>
            <p:nvPr/>
          </p:nvSpPr>
          <p:spPr bwMode="auto">
            <a:xfrm>
              <a:off x="1876" y="2736"/>
              <a:ext cx="368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时</a:t>
              </a: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,  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电路中发生能量互换</a:t>
              </a: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,  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出现无功</a:t>
              </a:r>
            </a:p>
          </p:txBody>
        </p:sp>
        <p:sp>
          <p:nvSpPr>
            <p:cNvPr id="229419" name="Rectangle 43"/>
            <p:cNvSpPr>
              <a:spLocks noChangeArrowheads="1"/>
            </p:cNvSpPr>
            <p:nvPr/>
          </p:nvSpPr>
          <p:spPr bwMode="auto">
            <a:xfrm>
              <a:off x="628" y="2736"/>
              <a:ext cx="344" cy="3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当</a:t>
              </a:r>
            </a:p>
          </p:txBody>
        </p:sp>
        <p:sp>
          <p:nvSpPr>
            <p:cNvPr id="131093" name="Rectangle 44"/>
            <p:cNvSpPr>
              <a:spLocks noChangeArrowheads="1"/>
            </p:cNvSpPr>
            <p:nvPr/>
          </p:nvSpPr>
          <p:spPr bwMode="auto">
            <a:xfrm>
              <a:off x="387" y="3093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  <a:sym typeface="Symbol" panose="05050102010706020507" pitchFamily="18" charset="2"/>
                </a:rPr>
                <a:t>功率</a:t>
              </a:r>
            </a:p>
          </p:txBody>
        </p:sp>
        <p:sp>
          <p:nvSpPr>
            <p:cNvPr id="229421" name="Rectangle 45"/>
            <p:cNvSpPr>
              <a:spLocks noChangeArrowheads="1"/>
            </p:cNvSpPr>
            <p:nvPr/>
          </p:nvSpPr>
          <p:spPr bwMode="auto">
            <a:xfrm>
              <a:off x="2258" y="3120"/>
              <a:ext cx="2148" cy="3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这样引起两个问题</a:t>
              </a: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:</a:t>
              </a:r>
            </a:p>
          </p:txBody>
        </p:sp>
      </p:grpSp>
      <p:grpSp>
        <p:nvGrpSpPr>
          <p:cNvPr id="6" name="Group 89"/>
          <p:cNvGrpSpPr>
            <a:grpSpLocks/>
          </p:cNvGrpSpPr>
          <p:nvPr/>
        </p:nvGrpSpPr>
        <p:grpSpPr bwMode="auto">
          <a:xfrm>
            <a:off x="3451225" y="2774401"/>
            <a:ext cx="2287588" cy="1447800"/>
            <a:chOff x="2174" y="1444"/>
            <a:chExt cx="1441" cy="912"/>
          </a:xfrm>
        </p:grpSpPr>
        <p:sp>
          <p:nvSpPr>
            <p:cNvPr id="131082" name="Line 7"/>
            <p:cNvSpPr>
              <a:spLocks noChangeShapeType="1"/>
            </p:cNvSpPr>
            <p:nvPr/>
          </p:nvSpPr>
          <p:spPr bwMode="auto">
            <a:xfrm>
              <a:off x="2191" y="2208"/>
              <a:ext cx="1248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083" name="Line 8"/>
            <p:cNvSpPr>
              <a:spLocks noChangeShapeType="1"/>
            </p:cNvSpPr>
            <p:nvPr/>
          </p:nvSpPr>
          <p:spPr bwMode="auto">
            <a:xfrm flipV="1">
              <a:off x="2174" y="1584"/>
              <a:ext cx="1056" cy="6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084" name="Line 11"/>
            <p:cNvSpPr>
              <a:spLocks noChangeShapeType="1"/>
            </p:cNvSpPr>
            <p:nvPr/>
          </p:nvSpPr>
          <p:spPr bwMode="auto">
            <a:xfrm>
              <a:off x="2462" y="2016"/>
              <a:ext cx="48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1085" name="Object 1"/>
            <p:cNvGraphicFramePr>
              <a:graphicFrameLocks noChangeAspect="1"/>
            </p:cNvGraphicFramePr>
            <p:nvPr/>
          </p:nvGraphicFramePr>
          <p:xfrm>
            <a:off x="2575" y="1968"/>
            <a:ext cx="211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5" name="公式" r:id="rId17" imgW="139579" imgH="164957" progId="Equation.3">
                    <p:embed/>
                  </p:oleObj>
                </mc:Choice>
                <mc:Fallback>
                  <p:oleObj name="公式" r:id="rId17" imgW="139579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5" y="1968"/>
                          <a:ext cx="211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086" name="Text Box 86"/>
            <p:cNvSpPr txBox="1">
              <a:spLocks noChangeArrowheads="1"/>
            </p:cNvSpPr>
            <p:nvPr/>
          </p:nvSpPr>
          <p:spPr bwMode="auto">
            <a:xfrm>
              <a:off x="3412" y="1978"/>
              <a:ext cx="1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1087" name="Object 2"/>
            <p:cNvGraphicFramePr>
              <a:graphicFrameLocks noChangeAspect="1"/>
            </p:cNvGraphicFramePr>
            <p:nvPr/>
          </p:nvGraphicFramePr>
          <p:xfrm>
            <a:off x="3424" y="2069"/>
            <a:ext cx="191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6" name="公式" r:id="rId19" imgW="126890" imgH="190335" progId="Equation.3">
                    <p:embed/>
                  </p:oleObj>
                </mc:Choice>
                <mc:Fallback>
                  <p:oleObj name="公式" r:id="rId19" imgW="126890" imgH="1903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2069"/>
                          <a:ext cx="191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088" name="Object 3"/>
            <p:cNvGraphicFramePr>
              <a:graphicFrameLocks noChangeAspect="1"/>
            </p:cNvGraphicFramePr>
            <p:nvPr/>
          </p:nvGraphicFramePr>
          <p:xfrm>
            <a:off x="3215" y="1444"/>
            <a:ext cx="248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7" name="公式" r:id="rId21" imgW="164957" imgH="203024" progId="Equation.3">
                    <p:embed/>
                  </p:oleObj>
                </mc:Choice>
                <mc:Fallback>
                  <p:oleObj name="公式" r:id="rId21" imgW="164957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5" y="1444"/>
                          <a:ext cx="248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29472" name="Picture 96" descr="图片64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455313"/>
            <a:ext cx="149225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6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037" y="600318"/>
            <a:ext cx="60198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otype Sorts" pitchFamily="2" charset="2"/>
              </a:rPr>
              <a:t>(1) </a:t>
            </a:r>
            <a:r>
              <a:rPr lang="zh-CN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电源设备的容量不能充分利用</a:t>
            </a:r>
          </a:p>
        </p:txBody>
      </p:sp>
      <p:graphicFrame>
        <p:nvGraphicFramePr>
          <p:cNvPr id="315392" name="Object 0"/>
          <p:cNvGraphicFramePr>
            <a:graphicFrameLocks noChangeAspect="1"/>
          </p:cNvGraphicFramePr>
          <p:nvPr>
            <p:extLst/>
          </p:nvPr>
        </p:nvGraphicFramePr>
        <p:xfrm>
          <a:off x="1181100" y="1206422"/>
          <a:ext cx="49037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2" name="Equation" r:id="rId3" imgW="1676400" imgH="228600" progId="Equation.3">
                  <p:embed/>
                </p:oleObj>
              </mc:Choice>
              <mc:Fallback>
                <p:oleObj name="Equation" r:id="rId3" imgW="1676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1206422"/>
                        <a:ext cx="49037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3400" y="1830309"/>
            <a:ext cx="8229600" cy="533400"/>
            <a:chOff x="336" y="1104"/>
            <a:chExt cx="5184" cy="336"/>
          </a:xfrm>
        </p:grpSpPr>
        <p:sp>
          <p:nvSpPr>
            <p:cNvPr id="132113" name="Text Box 5"/>
            <p:cNvSpPr txBox="1">
              <a:spLocks noChangeArrowheads="1"/>
            </p:cNvSpPr>
            <p:nvPr/>
          </p:nvSpPr>
          <p:spPr bwMode="auto">
            <a:xfrm>
              <a:off x="336" y="1107"/>
              <a:ext cx="51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chemeClr val="tx2"/>
                  </a:solidFill>
                  <a:cs typeface="Times New Roman" panose="02020603050405020304" pitchFamily="18" charset="0"/>
                </a:rPr>
                <a:t>若用户：               则电源可发出的有功功率为：          </a:t>
              </a:r>
            </a:p>
          </p:txBody>
        </p:sp>
        <p:graphicFrame>
          <p:nvGraphicFramePr>
            <p:cNvPr id="132114" name="Object 6"/>
            <p:cNvGraphicFramePr>
              <a:graphicFrameLocks noChangeAspect="1"/>
            </p:cNvGraphicFramePr>
            <p:nvPr/>
          </p:nvGraphicFramePr>
          <p:xfrm>
            <a:off x="1248" y="1104"/>
            <a:ext cx="91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83" name="Equation" r:id="rId5" imgW="548758" imgH="198173" progId="Equation.3">
                    <p:embed/>
                  </p:oleObj>
                </mc:Choice>
                <mc:Fallback>
                  <p:oleObj name="Equation" r:id="rId5" imgW="548758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104"/>
                          <a:ext cx="91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33400" y="3735309"/>
            <a:ext cx="8229600" cy="533400"/>
            <a:chOff x="336" y="1968"/>
            <a:chExt cx="5184" cy="336"/>
          </a:xfrm>
        </p:grpSpPr>
        <p:sp>
          <p:nvSpPr>
            <p:cNvPr id="132111" name="Text Box 8"/>
            <p:cNvSpPr txBox="1">
              <a:spLocks noChangeArrowheads="1"/>
            </p:cNvSpPr>
            <p:nvPr/>
          </p:nvSpPr>
          <p:spPr bwMode="auto">
            <a:xfrm>
              <a:off x="336" y="1968"/>
              <a:ext cx="51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chemeClr val="tx2"/>
                  </a:solidFill>
                  <a:cs typeface="Times New Roman" panose="02020603050405020304" pitchFamily="18" charset="0"/>
                </a:rPr>
                <a:t>若用户：                  则电源可发出的有功功率为：          </a:t>
              </a:r>
            </a:p>
          </p:txBody>
        </p:sp>
        <p:graphicFrame>
          <p:nvGraphicFramePr>
            <p:cNvPr id="132112" name="Object 5"/>
            <p:cNvGraphicFramePr>
              <a:graphicFrameLocks noChangeAspect="1"/>
            </p:cNvGraphicFramePr>
            <p:nvPr/>
          </p:nvGraphicFramePr>
          <p:xfrm>
            <a:off x="1152" y="1968"/>
            <a:ext cx="112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84" name="Equation" r:id="rId7" imgW="678017" imgH="198173" progId="Equation.3">
                    <p:embed/>
                  </p:oleObj>
                </mc:Choice>
                <mc:Fallback>
                  <p:oleObj name="Equation" r:id="rId7" imgW="678017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968"/>
                          <a:ext cx="112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466725" y="5022772"/>
            <a:ext cx="8208963" cy="647700"/>
            <a:chOff x="158" y="2736"/>
            <a:chExt cx="5318" cy="403"/>
          </a:xfrm>
        </p:grpSpPr>
        <p:graphicFrame>
          <p:nvGraphicFramePr>
            <p:cNvPr id="132109" name="Object 4"/>
            <p:cNvGraphicFramePr>
              <a:graphicFrameLocks noChangeAspect="1"/>
            </p:cNvGraphicFramePr>
            <p:nvPr/>
          </p:nvGraphicFramePr>
          <p:xfrm>
            <a:off x="2640" y="2736"/>
            <a:ext cx="2836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85" name="Equation" r:id="rId9" imgW="1612900" imgH="228600" progId="Equation.3">
                    <p:embed/>
                  </p:oleObj>
                </mc:Choice>
                <mc:Fallback>
                  <p:oleObj name="Equation" r:id="rId9" imgW="16129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2736"/>
                          <a:ext cx="2836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10" name="Rectangle 12"/>
            <p:cNvSpPr>
              <a:spLocks noChangeArrowheads="1"/>
            </p:cNvSpPr>
            <p:nvPr/>
          </p:nvSpPr>
          <p:spPr bwMode="auto">
            <a:xfrm>
              <a:off x="158" y="2784"/>
              <a:ext cx="2510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而需提供的无功功率为</a:t>
              </a:r>
              <a:r>
                <a:rPr lang="en-US" altLang="zh-CN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:</a:t>
              </a:r>
            </a:p>
          </p:txBody>
        </p:sp>
      </p:grpSp>
      <p:graphicFrame>
        <p:nvGraphicFramePr>
          <p:cNvPr id="315393" name="Object 1"/>
          <p:cNvGraphicFramePr>
            <a:graphicFrameLocks noChangeAspect="1"/>
          </p:cNvGraphicFramePr>
          <p:nvPr>
            <p:extLst/>
          </p:nvPr>
        </p:nvGraphicFramePr>
        <p:xfrm>
          <a:off x="1066800" y="4344909"/>
          <a:ext cx="48180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6" name="Equation" r:id="rId11" imgW="1562100" imgH="228600" progId="Equation.3">
                  <p:embed/>
                </p:oleObj>
              </mc:Choice>
              <mc:Fallback>
                <p:oleObj name="Equation" r:id="rId11" imgW="1562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344909"/>
                        <a:ext cx="481806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457200" y="5716509"/>
            <a:ext cx="8153400" cy="533400"/>
            <a:chOff x="288" y="3504"/>
            <a:chExt cx="5136" cy="336"/>
          </a:xfrm>
        </p:grpSpPr>
        <p:sp>
          <p:nvSpPr>
            <p:cNvPr id="230415" name="Text Box 15"/>
            <p:cNvSpPr txBox="1">
              <a:spLocks noChangeArrowheads="1"/>
            </p:cNvSpPr>
            <p:nvPr/>
          </p:nvSpPr>
          <p:spPr bwMode="auto">
            <a:xfrm>
              <a:off x="288" y="3504"/>
              <a:ext cx="513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所以 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提高           可使发电设备的容量得以充分利用</a:t>
              </a:r>
            </a:p>
          </p:txBody>
        </p:sp>
        <p:graphicFrame>
          <p:nvGraphicFramePr>
            <p:cNvPr id="132108" name="Object 3"/>
            <p:cNvGraphicFramePr>
              <a:graphicFrameLocks noChangeAspect="1"/>
            </p:cNvGraphicFramePr>
            <p:nvPr/>
          </p:nvGraphicFramePr>
          <p:xfrm>
            <a:off x="1315" y="3568"/>
            <a:ext cx="55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87" name="Equation" r:id="rId13" imgW="335221" imgH="159862" progId="Equation.3">
                    <p:embed/>
                  </p:oleObj>
                </mc:Choice>
                <mc:Fallback>
                  <p:oleObj name="Equation" r:id="rId13" imgW="335221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5" y="3568"/>
                          <a:ext cx="55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5394" name="Object 2"/>
          <p:cNvGraphicFramePr>
            <a:graphicFrameLocks noChangeAspect="1"/>
          </p:cNvGraphicFramePr>
          <p:nvPr>
            <p:extLst/>
          </p:nvPr>
        </p:nvGraphicFramePr>
        <p:xfrm>
          <a:off x="1143000" y="2439909"/>
          <a:ext cx="4868863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8" name="Equation" r:id="rId15" imgW="1638300" imgH="228600" progId="Equation.3">
                  <p:embed/>
                </p:oleObj>
              </mc:Choice>
              <mc:Fallback>
                <p:oleObj name="Equation" r:id="rId15" imgW="163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9909"/>
                        <a:ext cx="4868863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18" name="Rectangle 18"/>
          <p:cNvSpPr>
            <a:spLocks noChangeArrowheads="1"/>
          </p:cNvSpPr>
          <p:nvPr/>
        </p:nvSpPr>
        <p:spPr bwMode="auto">
          <a:xfrm>
            <a:off x="838200" y="3125709"/>
            <a:ext cx="3756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无需提供的无功功率。</a:t>
            </a:r>
          </a:p>
        </p:txBody>
      </p:sp>
    </p:spTree>
    <p:extLst>
      <p:ext uri="{BB962C8B-B14F-4D97-AF65-F5344CB8AC3E}">
        <p14:creationId xmlns:p14="http://schemas.microsoft.com/office/powerpoint/2010/main" val="3817496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18" grpId="0" autoUpdateAnimBg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8934" y="593533"/>
            <a:ext cx="6629400" cy="52369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增加线路和发电机绕组的功率损耗</a:t>
            </a:r>
          </a:p>
        </p:txBody>
      </p:sp>
      <p:sp>
        <p:nvSpPr>
          <p:cNvPr id="231427" name="Text Box 3"/>
          <p:cNvSpPr txBox="1">
            <a:spLocks noChangeArrowheads="1"/>
          </p:cNvSpPr>
          <p:nvPr/>
        </p:nvSpPr>
        <p:spPr bwMode="auto">
          <a:xfrm>
            <a:off x="6190134" y="2141161"/>
            <a:ext cx="1136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cs typeface="Times New Roman" panose="02020603050405020304" pitchFamily="18" charset="0"/>
              </a:rPr>
              <a:t>(</a:t>
            </a:r>
            <a:r>
              <a:rPr lang="zh-CN" altLang="en-US" b="1">
                <a:cs typeface="Times New Roman" panose="02020603050405020304" pitchFamily="18" charset="0"/>
              </a:rPr>
              <a:t>费电</a:t>
            </a:r>
            <a:r>
              <a:rPr lang="en-US" altLang="zh-CN" b="1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1428" name="AutoShape 4"/>
          <p:cNvSpPr>
            <a:spLocks/>
          </p:cNvSpPr>
          <p:nvPr/>
        </p:nvSpPr>
        <p:spPr bwMode="auto">
          <a:xfrm>
            <a:off x="3751734" y="2293561"/>
            <a:ext cx="150812" cy="1104900"/>
          </a:xfrm>
          <a:prstGeom prst="leftBrace">
            <a:avLst>
              <a:gd name="adj1" fmla="val 6105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31429" name="Text Box 5"/>
          <p:cNvSpPr txBox="1">
            <a:spLocks noChangeArrowheads="1"/>
          </p:cNvSpPr>
          <p:nvPr/>
        </p:nvSpPr>
        <p:spPr bwMode="auto">
          <a:xfrm>
            <a:off x="352896" y="3893761"/>
            <a:ext cx="8458200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所以要求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提高电网的功率因数对国民经济的发展有重要的意义。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43396" y="1104523"/>
            <a:ext cx="5837238" cy="519113"/>
            <a:chOff x="528" y="624"/>
            <a:chExt cx="3677" cy="327"/>
          </a:xfrm>
        </p:grpSpPr>
        <p:sp>
          <p:nvSpPr>
            <p:cNvPr id="133149" name="Text Box 7"/>
            <p:cNvSpPr txBox="1">
              <a:spLocks noChangeArrowheads="1"/>
            </p:cNvSpPr>
            <p:nvPr/>
          </p:nvSpPr>
          <p:spPr bwMode="auto">
            <a:xfrm>
              <a:off x="528" y="624"/>
              <a:ext cx="36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设输电线和发电机绕组的电阻为      </a:t>
              </a:r>
              <a:r>
                <a:rPr lang="en-US" altLang="zh-CN" b="1">
                  <a:cs typeface="Times New Roman" panose="02020603050405020304" pitchFamily="18" charset="0"/>
                </a:rPr>
                <a:t>:</a:t>
              </a:r>
              <a:endParaRPr lang="zh-CN" altLang="zh-CN" b="1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3150" name="Object 6"/>
            <p:cNvGraphicFramePr>
              <a:graphicFrameLocks noChangeAspect="1"/>
            </p:cNvGraphicFramePr>
            <p:nvPr/>
          </p:nvGraphicFramePr>
          <p:xfrm>
            <a:off x="3744" y="672"/>
            <a:ext cx="220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06" name="公式" r:id="rId3" imgW="106532" imgH="122025" progId="Equation.3">
                    <p:embed/>
                  </p:oleObj>
                </mc:Choice>
                <mc:Fallback>
                  <p:oleObj name="公式" r:id="rId3" imgW="106532" imgH="1220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672"/>
                          <a:ext cx="220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56134" y="1531561"/>
            <a:ext cx="5537200" cy="533400"/>
            <a:chOff x="720" y="960"/>
            <a:chExt cx="3488" cy="336"/>
          </a:xfrm>
        </p:grpSpPr>
        <p:sp>
          <p:nvSpPr>
            <p:cNvPr id="133146" name="Text Box 10"/>
            <p:cNvSpPr txBox="1">
              <a:spLocks noChangeArrowheads="1"/>
            </p:cNvSpPr>
            <p:nvPr/>
          </p:nvSpPr>
          <p:spPr bwMode="auto">
            <a:xfrm>
              <a:off x="720" y="960"/>
              <a:ext cx="6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要求</a:t>
              </a:r>
              <a:r>
                <a:rPr lang="en-US" altLang="zh-CN" b="1">
                  <a:cs typeface="Times New Roman" panose="02020603050405020304" pitchFamily="18" charset="0"/>
                </a:rPr>
                <a:t>:</a:t>
              </a:r>
            </a:p>
          </p:txBody>
        </p:sp>
        <p:sp>
          <p:nvSpPr>
            <p:cNvPr id="133147" name="Text Box 11"/>
            <p:cNvSpPr txBox="1">
              <a:spLocks noChangeArrowheads="1"/>
            </p:cNvSpPr>
            <p:nvPr/>
          </p:nvSpPr>
          <p:spPr bwMode="auto">
            <a:xfrm>
              <a:off x="2592" y="968"/>
              <a:ext cx="16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cs typeface="Times New Roman" panose="02020603050405020304" pitchFamily="18" charset="0"/>
                </a:rPr>
                <a:t>(</a:t>
              </a:r>
              <a:r>
                <a:rPr lang="zh-CN" altLang="en-US" b="1" i="1">
                  <a:cs typeface="Times New Roman" panose="02020603050405020304" pitchFamily="18" charset="0"/>
                </a:rPr>
                <a:t>Ｐ、Ｕ</a:t>
              </a:r>
              <a:r>
                <a:rPr lang="zh-CN" altLang="en-US" b="1">
                  <a:cs typeface="Times New Roman" panose="02020603050405020304" pitchFamily="18" charset="0"/>
                </a:rPr>
                <a:t>定值</a:t>
              </a:r>
              <a:r>
                <a:rPr lang="en-US" altLang="zh-CN" b="1">
                  <a:cs typeface="Times New Roman" panose="02020603050405020304" pitchFamily="18" charset="0"/>
                </a:rPr>
                <a:t>)</a:t>
              </a:r>
              <a:r>
                <a:rPr lang="zh-CN" altLang="en-US" b="1">
                  <a:cs typeface="Times New Roman" panose="02020603050405020304" pitchFamily="18" charset="0"/>
                </a:rPr>
                <a:t>时</a:t>
              </a:r>
            </a:p>
          </p:txBody>
        </p:sp>
        <p:graphicFrame>
          <p:nvGraphicFramePr>
            <p:cNvPr id="133148" name="Object 5"/>
            <p:cNvGraphicFramePr>
              <a:graphicFrameLocks noChangeAspect="1"/>
            </p:cNvGraphicFramePr>
            <p:nvPr/>
          </p:nvGraphicFramePr>
          <p:xfrm>
            <a:off x="1344" y="960"/>
            <a:ext cx="128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07" name="Equation" r:id="rId5" imgW="850531" imgH="203112" progId="Equation.3">
                    <p:embed/>
                  </p:oleObj>
                </mc:Choice>
                <mc:Fallback>
                  <p:oleObj name="Equation" r:id="rId5" imgW="850531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960"/>
                          <a:ext cx="128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6416" name="Object 0"/>
          <p:cNvGraphicFramePr>
            <a:graphicFrameLocks noChangeAspect="1"/>
          </p:cNvGraphicFramePr>
          <p:nvPr>
            <p:extLst/>
          </p:nvPr>
        </p:nvGraphicFramePr>
        <p:xfrm>
          <a:off x="1618134" y="2217361"/>
          <a:ext cx="18288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8" name="Equation" r:id="rId7" imgW="723586" imgH="418918" progId="Equation.3">
                  <p:embed/>
                </p:oleObj>
              </mc:Choice>
              <mc:Fallback>
                <p:oleObj name="Equation" r:id="rId7" imgW="723586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8134" y="2217361"/>
                        <a:ext cx="182880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17" name="Object 1"/>
          <p:cNvGraphicFramePr>
            <a:graphicFrameLocks noChangeAspect="1"/>
          </p:cNvGraphicFramePr>
          <p:nvPr>
            <p:extLst/>
          </p:nvPr>
        </p:nvGraphicFramePr>
        <p:xfrm>
          <a:off x="4132734" y="2141161"/>
          <a:ext cx="17811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9" name="Equation" r:id="rId9" imgW="678017" imgH="220875" progId="Equation.3">
                  <p:embed/>
                </p:oleObj>
              </mc:Choice>
              <mc:Fallback>
                <p:oleObj name="Equation" r:id="rId9" imgW="678017" imgH="2208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734" y="2141161"/>
                        <a:ext cx="17811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52896" y="3512764"/>
            <a:ext cx="8001000" cy="523875"/>
            <a:chOff x="288" y="2208"/>
            <a:chExt cx="5040" cy="330"/>
          </a:xfrm>
        </p:grpSpPr>
        <p:sp>
          <p:nvSpPr>
            <p:cNvPr id="231440" name="Text Box 16"/>
            <p:cNvSpPr txBox="1">
              <a:spLocks noChangeArrowheads="1"/>
            </p:cNvSpPr>
            <p:nvPr/>
          </p:nvSpPr>
          <p:spPr bwMode="auto">
            <a:xfrm>
              <a:off x="288" y="2208"/>
              <a:ext cx="504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所以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提高         可减小线路和发电机绕组的损耗。</a:t>
              </a:r>
            </a:p>
          </p:txBody>
        </p:sp>
        <p:graphicFrame>
          <p:nvGraphicFramePr>
            <p:cNvPr id="133145" name="Object 4"/>
            <p:cNvGraphicFramePr>
              <a:graphicFrameLocks noChangeAspect="1"/>
            </p:cNvGraphicFramePr>
            <p:nvPr/>
          </p:nvGraphicFramePr>
          <p:xfrm>
            <a:off x="1248" y="2256"/>
            <a:ext cx="55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10" name="Equation" r:id="rId11" imgW="335221" imgH="159862" progId="Equation.3">
                    <p:embed/>
                  </p:oleObj>
                </mc:Choice>
                <mc:Fallback>
                  <p:oleObj name="Equation" r:id="rId11" imgW="335221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256"/>
                          <a:ext cx="55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1442" name="Line 18"/>
          <p:cNvSpPr>
            <a:spLocks noChangeShapeType="1"/>
          </p:cNvSpPr>
          <p:nvPr/>
        </p:nvSpPr>
        <p:spPr bwMode="auto">
          <a:xfrm flipV="1">
            <a:off x="1922934" y="236976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443" name="Line 19"/>
          <p:cNvSpPr>
            <a:spLocks noChangeShapeType="1"/>
          </p:cNvSpPr>
          <p:nvPr/>
        </p:nvSpPr>
        <p:spPr bwMode="auto">
          <a:xfrm>
            <a:off x="3446934" y="282696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444" name="Line 20"/>
          <p:cNvSpPr>
            <a:spLocks noChangeShapeType="1"/>
          </p:cNvSpPr>
          <p:nvPr/>
        </p:nvSpPr>
        <p:spPr bwMode="auto">
          <a:xfrm flipV="1">
            <a:off x="4818534" y="2217361"/>
            <a:ext cx="0" cy="3810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445" name="Line 21"/>
          <p:cNvSpPr>
            <a:spLocks noChangeShapeType="1"/>
          </p:cNvSpPr>
          <p:nvPr/>
        </p:nvSpPr>
        <p:spPr bwMode="auto">
          <a:xfrm flipV="1">
            <a:off x="5580534" y="2217361"/>
            <a:ext cx="0" cy="3810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056535" y="2826961"/>
            <a:ext cx="3981450" cy="544512"/>
            <a:chOff x="2736" y="1968"/>
            <a:chExt cx="2508" cy="343"/>
          </a:xfrm>
        </p:grpSpPr>
        <p:sp>
          <p:nvSpPr>
            <p:cNvPr id="133138" name="Text Box 23"/>
            <p:cNvSpPr txBox="1">
              <a:spLocks noChangeArrowheads="1"/>
            </p:cNvSpPr>
            <p:nvPr/>
          </p:nvSpPr>
          <p:spPr bwMode="auto">
            <a:xfrm>
              <a:off x="3840" y="1968"/>
              <a:ext cx="140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cs typeface="Times New Roman" panose="02020603050405020304" pitchFamily="18" charset="0"/>
                </a:rPr>
                <a:t>(</a:t>
              </a:r>
              <a:r>
                <a:rPr lang="zh-CN" altLang="en-US" b="1">
                  <a:cs typeface="Times New Roman" panose="02020603050405020304" pitchFamily="18" charset="0"/>
                </a:rPr>
                <a:t>导线截面积</a:t>
              </a:r>
              <a:r>
                <a:rPr lang="en-US" altLang="zh-CN" b="1">
                  <a:cs typeface="Times New Roman" panose="02020603050405020304" pitchFamily="18" charset="0"/>
                </a:rPr>
                <a:t>)</a:t>
              </a:r>
            </a:p>
          </p:txBody>
        </p:sp>
        <p:graphicFrame>
          <p:nvGraphicFramePr>
            <p:cNvPr id="133139" name="Object 2"/>
            <p:cNvGraphicFramePr>
              <a:graphicFrameLocks noChangeAspect="1"/>
            </p:cNvGraphicFramePr>
            <p:nvPr/>
          </p:nvGraphicFramePr>
          <p:xfrm>
            <a:off x="2736" y="2016"/>
            <a:ext cx="205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11" name="公式" r:id="rId13" imgW="122157" imgH="159862" progId="Equation.3">
                    <p:embed/>
                  </p:oleObj>
                </mc:Choice>
                <mc:Fallback>
                  <p:oleObj name="公式" r:id="rId13" imgW="122157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2016"/>
                          <a:ext cx="205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40" name="Object 3"/>
            <p:cNvGraphicFramePr>
              <a:graphicFrameLocks noChangeAspect="1"/>
            </p:cNvGraphicFramePr>
            <p:nvPr/>
          </p:nvGraphicFramePr>
          <p:xfrm>
            <a:off x="3360" y="2016"/>
            <a:ext cx="246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12" name="公式" r:id="rId15" imgW="144884" imgH="167430" progId="Equation.3">
                    <p:embed/>
                  </p:oleObj>
                </mc:Choice>
                <mc:Fallback>
                  <p:oleObj name="公式" r:id="rId15" imgW="144884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016"/>
                          <a:ext cx="246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141" name="Line 26"/>
            <p:cNvSpPr>
              <a:spLocks noChangeShapeType="1"/>
            </p:cNvSpPr>
            <p:nvPr/>
          </p:nvSpPr>
          <p:spPr bwMode="auto">
            <a:xfrm>
              <a:off x="3024" y="2160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142" name="Line 27"/>
            <p:cNvSpPr>
              <a:spLocks noChangeShapeType="1"/>
            </p:cNvSpPr>
            <p:nvPr/>
          </p:nvSpPr>
          <p:spPr bwMode="auto">
            <a:xfrm flipV="1">
              <a:off x="2928" y="1968"/>
              <a:ext cx="0" cy="24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143" name="Line 28"/>
            <p:cNvSpPr>
              <a:spLocks noChangeShapeType="1"/>
            </p:cNvSpPr>
            <p:nvPr/>
          </p:nvSpPr>
          <p:spPr bwMode="auto">
            <a:xfrm flipV="1">
              <a:off x="3600" y="1968"/>
              <a:ext cx="0" cy="24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1453" name="Rectangle 29"/>
          <p:cNvSpPr>
            <a:spLocks noGrp="1" noChangeArrowheads="1"/>
          </p:cNvSpPr>
          <p:nvPr>
            <p:ph type="ctrTitle"/>
          </p:nvPr>
        </p:nvSpPr>
        <p:spPr bwMode="auto">
          <a:xfrm>
            <a:off x="398934" y="4884361"/>
            <a:ext cx="61722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功率因数</a:t>
            </a: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 </a:t>
            </a:r>
            <a:r>
              <a:rPr lang="en-US" altLang="zh-CN" sz="2800" b="1" i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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低的原因</a:t>
            </a:r>
          </a:p>
        </p:txBody>
      </p:sp>
      <p:sp>
        <p:nvSpPr>
          <p:cNvPr id="231454" name="Rectangle 30"/>
          <p:cNvSpPr>
            <a:spLocks noChangeArrowheads="1"/>
          </p:cNvSpPr>
          <p:nvPr/>
        </p:nvSpPr>
        <p:spPr bwMode="auto">
          <a:xfrm>
            <a:off x="246534" y="5341561"/>
            <a:ext cx="84582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        </a:t>
            </a:r>
            <a:r>
              <a:rPr lang="zh-CN" altLang="en-US" b="1">
                <a:cs typeface="Times New Roman" panose="02020603050405020304" pitchFamily="18" charset="0"/>
              </a:rPr>
              <a:t>日常生活中多为</a:t>
            </a:r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感性负载</a:t>
            </a:r>
            <a:r>
              <a:rPr lang="en-US" altLang="zh-CN" b="1">
                <a:cs typeface="Times New Roman" panose="02020603050405020304" pitchFamily="18" charset="0"/>
              </a:rPr>
              <a:t>---</a:t>
            </a:r>
            <a:r>
              <a:rPr lang="zh-CN" altLang="en-US" b="1">
                <a:cs typeface="Times New Roman" panose="02020603050405020304" pitchFamily="18" charset="0"/>
              </a:rPr>
              <a:t>如电动机、日光灯，其等效电路及相量关系如下图。     </a:t>
            </a:r>
          </a:p>
        </p:txBody>
      </p:sp>
    </p:spTree>
    <p:extLst>
      <p:ext uri="{BB962C8B-B14F-4D97-AF65-F5344CB8AC3E}">
        <p14:creationId xmlns:p14="http://schemas.microsoft.com/office/powerpoint/2010/main" val="17556446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6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5" dur="500"/>
                                        <p:tgtEl>
                                          <p:spTgt spid="23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7" grpId="0" autoUpdateAnimBg="0"/>
      <p:bldP spid="231428" grpId="0" animBg="1"/>
      <p:bldP spid="231429" grpId="0" autoUpdateAnimBg="0"/>
      <p:bldP spid="231442" grpId="0" animBg="1"/>
      <p:bldP spid="231443" grpId="0" animBg="1"/>
      <p:bldP spid="231444" grpId="0" animBg="1"/>
      <p:bldP spid="231445" grpId="0" animBg="1"/>
      <p:bldP spid="231453" grpId="0" animBg="1" autoUpdateAnimBg="0"/>
      <p:bldP spid="231454" grpId="0" autoUpdateAnimBg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253163" y="3736975"/>
            <a:ext cx="2566987" cy="2719388"/>
            <a:chOff x="3792" y="2256"/>
            <a:chExt cx="1617" cy="1713"/>
          </a:xfrm>
        </p:grpSpPr>
        <p:grpSp>
          <p:nvGrpSpPr>
            <p:cNvPr id="134181" name="Group 4"/>
            <p:cNvGrpSpPr>
              <a:grpSpLocks/>
            </p:cNvGrpSpPr>
            <p:nvPr/>
          </p:nvGrpSpPr>
          <p:grpSpPr bwMode="auto">
            <a:xfrm>
              <a:off x="3792" y="2256"/>
              <a:ext cx="1617" cy="1382"/>
              <a:chOff x="2496" y="1728"/>
              <a:chExt cx="1617" cy="1382"/>
            </a:xfrm>
          </p:grpSpPr>
          <p:graphicFrame>
            <p:nvGraphicFramePr>
              <p:cNvPr id="134183" name="Object 10"/>
              <p:cNvGraphicFramePr>
                <a:graphicFrameLocks noChangeAspect="1"/>
              </p:cNvGraphicFramePr>
              <p:nvPr/>
            </p:nvGraphicFramePr>
            <p:xfrm>
              <a:off x="3018" y="2473"/>
              <a:ext cx="270" cy="3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990" name="公式" r:id="rId3" imgW="139579" imgH="164957" progId="Equation.3">
                      <p:embed/>
                    </p:oleObj>
                  </mc:Choice>
                  <mc:Fallback>
                    <p:oleObj name="公式" r:id="rId3" imgW="139579" imgH="16495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8" y="2473"/>
                            <a:ext cx="270" cy="3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184" name="Object 11"/>
              <p:cNvGraphicFramePr>
                <a:graphicFrameLocks noChangeAspect="1"/>
              </p:cNvGraphicFramePr>
              <p:nvPr/>
            </p:nvGraphicFramePr>
            <p:xfrm>
              <a:off x="3888" y="2745"/>
              <a:ext cx="225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991" name="公式" r:id="rId5" imgW="126725" imgH="177415" progId="Equation.3">
                      <p:embed/>
                    </p:oleObj>
                  </mc:Choice>
                  <mc:Fallback>
                    <p:oleObj name="公式" r:id="rId5" imgW="126725" imgH="1774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745"/>
                            <a:ext cx="225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185" name="Line 7"/>
              <p:cNvSpPr>
                <a:spLocks noChangeShapeType="1"/>
              </p:cNvSpPr>
              <p:nvPr/>
            </p:nvSpPr>
            <p:spPr bwMode="auto">
              <a:xfrm>
                <a:off x="2802" y="2748"/>
                <a:ext cx="117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4186" name="Group 8"/>
              <p:cNvGrpSpPr>
                <a:grpSpLocks/>
              </p:cNvGrpSpPr>
              <p:nvPr/>
            </p:nvGrpSpPr>
            <p:grpSpPr bwMode="auto">
              <a:xfrm>
                <a:off x="2818" y="1964"/>
                <a:ext cx="731" cy="768"/>
                <a:chOff x="3959" y="1555"/>
                <a:chExt cx="731" cy="768"/>
              </a:xfrm>
            </p:grpSpPr>
            <p:sp>
              <p:nvSpPr>
                <p:cNvPr id="134193" name="Line 9"/>
                <p:cNvSpPr>
                  <a:spLocks noChangeShapeType="1"/>
                </p:cNvSpPr>
                <p:nvPr/>
              </p:nvSpPr>
              <p:spPr bwMode="auto">
                <a:xfrm>
                  <a:off x="3959" y="1555"/>
                  <a:ext cx="683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194" name="Line 10"/>
                <p:cNvSpPr>
                  <a:spLocks noChangeShapeType="1"/>
                </p:cNvSpPr>
                <p:nvPr/>
              </p:nvSpPr>
              <p:spPr bwMode="auto">
                <a:xfrm>
                  <a:off x="4690" y="1555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aphicFrame>
            <p:nvGraphicFramePr>
              <p:cNvPr id="134187" name="Object 12"/>
              <p:cNvGraphicFramePr>
                <a:graphicFrameLocks noChangeAspect="1"/>
              </p:cNvGraphicFramePr>
              <p:nvPr/>
            </p:nvGraphicFramePr>
            <p:xfrm>
              <a:off x="3552" y="1728"/>
              <a:ext cx="297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992" name="公式" r:id="rId7" imgW="164957" imgH="203024" progId="Equation.3">
                      <p:embed/>
                    </p:oleObj>
                  </mc:Choice>
                  <mc:Fallback>
                    <p:oleObj name="公式" r:id="rId7" imgW="164957" imgH="20302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1728"/>
                            <a:ext cx="297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188" name="Line 12"/>
              <p:cNvSpPr>
                <a:spLocks noChangeShapeType="1"/>
              </p:cNvSpPr>
              <p:nvPr/>
            </p:nvSpPr>
            <p:spPr bwMode="auto">
              <a:xfrm flipV="1">
                <a:off x="2818" y="1964"/>
                <a:ext cx="763" cy="768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34189" name="Object 13"/>
              <p:cNvGraphicFramePr>
                <a:graphicFrameLocks noChangeAspect="1"/>
              </p:cNvGraphicFramePr>
              <p:nvPr/>
            </p:nvGraphicFramePr>
            <p:xfrm>
              <a:off x="3368" y="2793"/>
              <a:ext cx="272" cy="3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993" name="公式" r:id="rId9" imgW="215619" imgH="215619" progId="Equation.3">
                      <p:embed/>
                    </p:oleObj>
                  </mc:Choice>
                  <mc:Fallback>
                    <p:oleObj name="公式" r:id="rId9" imgW="215619" imgH="215619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8" y="2793"/>
                            <a:ext cx="272" cy="3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190" name="Line 14"/>
              <p:cNvSpPr>
                <a:spLocks noChangeShapeType="1"/>
              </p:cNvSpPr>
              <p:nvPr/>
            </p:nvSpPr>
            <p:spPr bwMode="auto">
              <a:xfrm>
                <a:off x="2802" y="1940"/>
                <a:ext cx="0" cy="81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stealth" w="med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34191" name="Object 14"/>
              <p:cNvGraphicFramePr>
                <a:graphicFrameLocks noChangeAspect="1"/>
              </p:cNvGraphicFramePr>
              <p:nvPr/>
            </p:nvGraphicFramePr>
            <p:xfrm>
              <a:off x="2496" y="1786"/>
              <a:ext cx="283" cy="3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994" name="公式" r:id="rId11" imgW="215619" imgH="215619" progId="Equation.3">
                      <p:embed/>
                    </p:oleObj>
                  </mc:Choice>
                  <mc:Fallback>
                    <p:oleObj name="公式" r:id="rId11" imgW="215619" imgH="215619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6" y="1786"/>
                            <a:ext cx="283" cy="3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192" name="Line 16"/>
              <p:cNvSpPr>
                <a:spLocks noChangeShapeType="1"/>
              </p:cNvSpPr>
              <p:nvPr/>
            </p:nvSpPr>
            <p:spPr bwMode="auto">
              <a:xfrm>
                <a:off x="2832" y="2736"/>
                <a:ext cx="67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4182" name="Rectangle 17"/>
            <p:cNvSpPr>
              <a:spLocks noChangeArrowheads="1"/>
            </p:cNvSpPr>
            <p:nvPr/>
          </p:nvSpPr>
          <p:spPr bwMode="auto">
            <a:xfrm>
              <a:off x="4128" y="3639"/>
              <a:ext cx="7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cs typeface="Times New Roman" panose="02020603050405020304" pitchFamily="18" charset="0"/>
                </a:rPr>
                <a:t>相量图</a:t>
              </a:r>
            </a:p>
          </p:txBody>
        </p:sp>
      </p:grpSp>
      <p:sp>
        <p:nvSpPr>
          <p:cNvPr id="134147" name="Rectangle 46"/>
          <p:cNvSpPr>
            <a:spLocks noChangeArrowheads="1"/>
          </p:cNvSpPr>
          <p:nvPr/>
        </p:nvSpPr>
        <p:spPr bwMode="auto">
          <a:xfrm>
            <a:off x="5961064" y="3106738"/>
            <a:ext cx="28749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    </a:t>
            </a:r>
            <a:r>
              <a:rPr lang="zh-CN" altLang="en-US" b="1" dirty="0">
                <a:cs typeface="Times New Roman" panose="02020603050405020304" pitchFamily="18" charset="0"/>
              </a:rPr>
              <a:t>感性等效电路</a:t>
            </a:r>
          </a:p>
        </p:txBody>
      </p: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762000" y="2459038"/>
            <a:ext cx="4818063" cy="1057275"/>
            <a:chOff x="480" y="1536"/>
            <a:chExt cx="3096" cy="679"/>
          </a:xfrm>
        </p:grpSpPr>
        <p:graphicFrame>
          <p:nvGraphicFramePr>
            <p:cNvPr id="134179" name="Object 9"/>
            <p:cNvGraphicFramePr>
              <a:graphicFrameLocks noChangeAspect="1"/>
            </p:cNvGraphicFramePr>
            <p:nvPr/>
          </p:nvGraphicFramePr>
          <p:xfrm>
            <a:off x="771" y="1536"/>
            <a:ext cx="2805" cy="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95" name="Equation" r:id="rId13" imgW="1625600" imgH="393700" progId="Equation.3">
                    <p:embed/>
                  </p:oleObj>
                </mc:Choice>
                <mc:Fallback>
                  <p:oleObj name="Equation" r:id="rId13" imgW="16256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" y="1536"/>
                          <a:ext cx="2805" cy="6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80" name="AutoShape 49"/>
            <p:cNvSpPr>
              <a:spLocks noChangeArrowheads="1"/>
            </p:cNvSpPr>
            <p:nvPr/>
          </p:nvSpPr>
          <p:spPr bwMode="auto">
            <a:xfrm>
              <a:off x="480" y="1728"/>
              <a:ext cx="300" cy="192"/>
            </a:xfrm>
            <a:prstGeom prst="rightArrow">
              <a:avLst>
                <a:gd name="adj1" fmla="val 50000"/>
                <a:gd name="adj2" fmla="val 39063"/>
              </a:avLst>
            </a:prstGeom>
            <a:gradFill rotWithShape="1">
              <a:gsLst>
                <a:gs pos="0">
                  <a:srgbClr val="FF3300"/>
                </a:gs>
                <a:gs pos="100000">
                  <a:srgbClr val="008000"/>
                </a:gs>
              </a:gsLst>
              <a:lin ang="0" scaled="1"/>
            </a:gradFill>
            <a:ln w="19050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1219200" y="1371600"/>
            <a:ext cx="4386263" cy="533400"/>
            <a:chOff x="768" y="864"/>
            <a:chExt cx="2763" cy="336"/>
          </a:xfrm>
        </p:grpSpPr>
        <p:sp>
          <p:nvSpPr>
            <p:cNvPr id="232499" name="Text Box 51"/>
            <p:cNvSpPr txBox="1">
              <a:spLocks noChangeArrowheads="1"/>
            </p:cNvSpPr>
            <p:nvPr/>
          </p:nvSpPr>
          <p:spPr bwMode="auto">
            <a:xfrm>
              <a:off x="768" y="864"/>
              <a:ext cx="1810" cy="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762000">
                <a:defRPr/>
              </a:pPr>
              <a:r>
                <a:rPr lang="en-US" altLang="zh-CN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40W220V</a:t>
              </a:r>
              <a:r>
                <a:rPr lang="zh-CN" altLang="en-US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白炽灯</a:t>
              </a:r>
              <a:r>
                <a:rPr lang="zh-CN" altLang="en-US" sz="2800" b="1">
                  <a:solidFill>
                    <a:srgbClr val="00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4178" name="Object 8"/>
            <p:cNvGraphicFramePr>
              <a:graphicFrameLocks noChangeAspect="1"/>
            </p:cNvGraphicFramePr>
            <p:nvPr/>
          </p:nvGraphicFramePr>
          <p:xfrm>
            <a:off x="2592" y="864"/>
            <a:ext cx="93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96" name="Equation" r:id="rId15" imgW="571252" imgH="203112" progId="Equation.3">
                    <p:embed/>
                  </p:oleObj>
                </mc:Choice>
                <mc:Fallback>
                  <p:oleObj name="Equation" r:id="rId15" imgW="571252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864"/>
                          <a:ext cx="939" cy="336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381000" y="1371600"/>
            <a:ext cx="733425" cy="573088"/>
            <a:chOff x="340" y="503"/>
            <a:chExt cx="462" cy="361"/>
          </a:xfrm>
        </p:grpSpPr>
        <p:sp>
          <p:nvSpPr>
            <p:cNvPr id="134175" name="Oval 54"/>
            <p:cNvSpPr>
              <a:spLocks noChangeArrowheads="1"/>
            </p:cNvSpPr>
            <p:nvPr/>
          </p:nvSpPr>
          <p:spPr bwMode="auto">
            <a:xfrm>
              <a:off x="340" y="512"/>
              <a:ext cx="428" cy="352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134176" name="Rectangle 55"/>
            <p:cNvSpPr>
              <a:spLocks noChangeArrowheads="1"/>
            </p:cNvSpPr>
            <p:nvPr/>
          </p:nvSpPr>
          <p:spPr bwMode="auto">
            <a:xfrm>
              <a:off x="386" y="503"/>
              <a:ext cx="4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例</a:t>
              </a:r>
              <a:r>
                <a:rPr lang="en-US" altLang="zh-CN" b="1">
                  <a:cs typeface="Times New Roman" panose="02020603050405020304" pitchFamily="18" charset="0"/>
                </a:rPr>
                <a:t>:</a:t>
              </a:r>
            </a:p>
          </p:txBody>
        </p:sp>
      </p:grpSp>
      <p:graphicFrame>
        <p:nvGraphicFramePr>
          <p:cNvPr id="317440" name="Object 0"/>
          <p:cNvGraphicFramePr>
            <a:graphicFrameLocks noChangeAspect="1"/>
          </p:cNvGraphicFramePr>
          <p:nvPr>
            <p:extLst/>
          </p:nvPr>
        </p:nvGraphicFramePr>
        <p:xfrm>
          <a:off x="1447800" y="1981200"/>
          <a:ext cx="20415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7" name="Equation" r:id="rId17" imgW="850531" imgH="203112" progId="Equation.3">
                  <p:embed/>
                </p:oleObj>
              </mc:Choice>
              <mc:Fallback>
                <p:oleObj name="Equation" r:id="rId17" imgW="85053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981200"/>
                        <a:ext cx="20415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41" name="Object 1"/>
          <p:cNvGraphicFramePr>
            <a:graphicFrameLocks noChangeAspect="1"/>
          </p:cNvGraphicFramePr>
          <p:nvPr>
            <p:extLst/>
          </p:nvPr>
        </p:nvGraphicFramePr>
        <p:xfrm>
          <a:off x="569913" y="4283075"/>
          <a:ext cx="5745162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8" name="Equation" r:id="rId19" imgW="2286000" imgH="419100" progId="Equation.3">
                  <p:embed/>
                </p:oleObj>
              </mc:Choice>
              <mc:Fallback>
                <p:oleObj name="Equation" r:id="rId19" imgW="2286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4283075"/>
                        <a:ext cx="5745162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739775" y="3657600"/>
            <a:ext cx="4586288" cy="546100"/>
            <a:chOff x="466" y="2304"/>
            <a:chExt cx="2889" cy="344"/>
          </a:xfrm>
        </p:grpSpPr>
        <p:sp>
          <p:nvSpPr>
            <p:cNvPr id="134173" name="Text Box 59"/>
            <p:cNvSpPr txBox="1">
              <a:spLocks noChangeArrowheads="1"/>
            </p:cNvSpPr>
            <p:nvPr/>
          </p:nvSpPr>
          <p:spPr bwMode="auto">
            <a:xfrm>
              <a:off x="466" y="2321"/>
              <a:ext cx="17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solidFill>
                    <a:srgbClr val="005200"/>
                  </a:solidFill>
                  <a:cs typeface="Times New Roman" panose="02020603050405020304" pitchFamily="18" charset="0"/>
                </a:rPr>
                <a:t>40W220V</a:t>
              </a:r>
              <a:r>
                <a:rPr lang="zh-CN" altLang="en-US" b="1">
                  <a:solidFill>
                    <a:srgbClr val="005200"/>
                  </a:solidFill>
                  <a:cs typeface="Times New Roman" panose="02020603050405020304" pitchFamily="18" charset="0"/>
                </a:rPr>
                <a:t>日光灯</a:t>
              </a:r>
              <a:r>
                <a:rPr lang="zh-CN" altLang="en-US" b="1">
                  <a:solidFill>
                    <a:srgbClr val="0000FF"/>
                  </a:solidFill>
                  <a:cs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134174" name="Object 7"/>
            <p:cNvGraphicFramePr>
              <a:graphicFrameLocks noChangeAspect="1"/>
            </p:cNvGraphicFramePr>
            <p:nvPr/>
          </p:nvGraphicFramePr>
          <p:xfrm>
            <a:off x="2208" y="2304"/>
            <a:ext cx="114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99" name="Equation" r:id="rId21" imgW="698197" imgH="203112" progId="Equation.3">
                    <p:embed/>
                  </p:oleObj>
                </mc:Choice>
                <mc:Fallback>
                  <p:oleObj name="Equation" r:id="rId21" imgW="698197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304"/>
                          <a:ext cx="1147" cy="336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381000" y="5334003"/>
            <a:ext cx="6394451" cy="1039813"/>
            <a:chOff x="240" y="3360"/>
            <a:chExt cx="4028" cy="655"/>
          </a:xfrm>
        </p:grpSpPr>
        <p:sp>
          <p:nvSpPr>
            <p:cNvPr id="232510" name="Text Box 62"/>
            <p:cNvSpPr txBox="1">
              <a:spLocks noChangeArrowheads="1"/>
            </p:cNvSpPr>
            <p:nvPr/>
          </p:nvSpPr>
          <p:spPr bwMode="auto">
            <a:xfrm>
              <a:off x="240" y="3360"/>
              <a:ext cx="4028" cy="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762000">
                <a:lnSpc>
                  <a:spcPct val="110000"/>
                </a:lnSpc>
                <a:defRPr/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zh-CN" altLang="en-US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供电局一般要求用户的                          </a:t>
              </a:r>
            </a:p>
            <a:p>
              <a:pPr defTabSz="762000">
                <a:lnSpc>
                  <a:spcPct val="110000"/>
                </a:lnSpc>
                <a:defRPr/>
              </a:pPr>
              <a:r>
                <a:rPr lang="zh-CN" altLang="en-US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否则受处罚。 </a:t>
              </a:r>
            </a:p>
          </p:txBody>
        </p:sp>
        <p:graphicFrame>
          <p:nvGraphicFramePr>
            <p:cNvPr id="134172" name="Object 6"/>
            <p:cNvGraphicFramePr>
              <a:graphicFrameLocks noChangeAspect="1"/>
            </p:cNvGraphicFramePr>
            <p:nvPr/>
          </p:nvGraphicFramePr>
          <p:xfrm>
            <a:off x="2833" y="3408"/>
            <a:ext cx="114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00" name="公式" r:id="rId23" imgW="698197" imgH="203112" progId="Equation.3">
                    <p:embed/>
                  </p:oleObj>
                </mc:Choice>
                <mc:Fallback>
                  <p:oleObj name="公式" r:id="rId23" imgW="698197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3" y="3408"/>
                          <a:ext cx="1146" cy="336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87"/>
          <p:cNvGrpSpPr>
            <a:grpSpLocks/>
          </p:cNvGrpSpPr>
          <p:nvPr/>
        </p:nvGrpSpPr>
        <p:grpSpPr bwMode="auto">
          <a:xfrm>
            <a:off x="539750" y="533400"/>
            <a:ext cx="5421313" cy="609600"/>
            <a:chOff x="340" y="336"/>
            <a:chExt cx="3415" cy="384"/>
          </a:xfrm>
        </p:grpSpPr>
        <p:sp>
          <p:nvSpPr>
            <p:cNvPr id="134157" name="Line 65"/>
            <p:cNvSpPr>
              <a:spLocks noChangeShapeType="1"/>
            </p:cNvSpPr>
            <p:nvPr/>
          </p:nvSpPr>
          <p:spPr bwMode="auto">
            <a:xfrm>
              <a:off x="3102" y="382"/>
              <a:ext cx="0" cy="29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158" name="AutoShape 66"/>
            <p:cNvSpPr>
              <a:spLocks noChangeArrowheads="1"/>
            </p:cNvSpPr>
            <p:nvPr/>
          </p:nvSpPr>
          <p:spPr bwMode="auto">
            <a:xfrm>
              <a:off x="2088" y="490"/>
              <a:ext cx="288" cy="95"/>
            </a:xfrm>
            <a:prstGeom prst="rightArrow">
              <a:avLst>
                <a:gd name="adj1" fmla="val 50000"/>
                <a:gd name="adj2" fmla="val 75789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339933"/>
                </a:gs>
              </a:gsLst>
              <a:lin ang="0" scaled="1"/>
            </a:gradFill>
            <a:ln w="9525">
              <a:solidFill>
                <a:srgbClr val="3333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4159" name="Object 2"/>
            <p:cNvGraphicFramePr>
              <a:graphicFrameLocks noChangeAspect="1"/>
            </p:cNvGraphicFramePr>
            <p:nvPr/>
          </p:nvGraphicFramePr>
          <p:xfrm>
            <a:off x="2386" y="415"/>
            <a:ext cx="683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01" name="公式" r:id="rId25" imgW="357948" imgH="159862" progId="Equation.3">
                    <p:embed/>
                  </p:oleObj>
                </mc:Choice>
                <mc:Fallback>
                  <p:oleObj name="公式" r:id="rId25" imgW="357948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6" y="415"/>
                          <a:ext cx="683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60" name="AutoShape 68"/>
            <p:cNvSpPr>
              <a:spLocks noChangeArrowheads="1"/>
            </p:cNvSpPr>
            <p:nvPr/>
          </p:nvSpPr>
          <p:spPr bwMode="auto">
            <a:xfrm>
              <a:off x="648" y="501"/>
              <a:ext cx="287" cy="95"/>
            </a:xfrm>
            <a:prstGeom prst="rightArrow">
              <a:avLst>
                <a:gd name="adj1" fmla="val 50000"/>
                <a:gd name="adj2" fmla="val 75526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339933"/>
                </a:gs>
              </a:gsLst>
              <a:lin ang="0" scaled="1"/>
            </a:gradFill>
            <a:ln w="9525">
              <a:solidFill>
                <a:srgbClr val="3333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134161" name="AutoShape 69"/>
            <p:cNvSpPr>
              <a:spLocks noChangeArrowheads="1"/>
            </p:cNvSpPr>
            <p:nvPr/>
          </p:nvSpPr>
          <p:spPr bwMode="auto">
            <a:xfrm>
              <a:off x="1418" y="501"/>
              <a:ext cx="288" cy="95"/>
            </a:xfrm>
            <a:prstGeom prst="rightArrow">
              <a:avLst>
                <a:gd name="adj1" fmla="val 50000"/>
                <a:gd name="adj2" fmla="val 75789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339933"/>
                </a:gs>
              </a:gsLst>
              <a:lin ang="0" scaled="1"/>
            </a:gradFill>
            <a:ln w="9525">
              <a:solidFill>
                <a:srgbClr val="3333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134162" name="Text Box 70"/>
            <p:cNvSpPr txBox="1">
              <a:spLocks noChangeArrowheads="1"/>
            </p:cNvSpPr>
            <p:nvPr/>
          </p:nvSpPr>
          <p:spPr bwMode="auto">
            <a:xfrm>
              <a:off x="1689" y="336"/>
              <a:ext cx="25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 i="1">
                  <a:solidFill>
                    <a:schemeClr val="accent2"/>
                  </a:solidFill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altLang="zh-CN" b="1" i="1">
                <a:solidFill>
                  <a:schemeClr val="accent2"/>
                </a:solidFill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4163" name="Object 3"/>
            <p:cNvGraphicFramePr>
              <a:graphicFrameLocks noChangeAspect="1"/>
            </p:cNvGraphicFramePr>
            <p:nvPr/>
          </p:nvGraphicFramePr>
          <p:xfrm>
            <a:off x="894" y="360"/>
            <a:ext cx="46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02" name="公式" r:id="rId27" imgW="167610" imgH="129593" progId="Equation.3">
                    <p:embed/>
                  </p:oleObj>
                </mc:Choice>
                <mc:Fallback>
                  <p:oleObj name="公式" r:id="rId27" imgW="167610" imgH="1295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4" y="360"/>
                          <a:ext cx="46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164" name="Object 4"/>
            <p:cNvGraphicFramePr>
              <a:graphicFrameLocks noChangeAspect="1"/>
            </p:cNvGraphicFramePr>
            <p:nvPr/>
          </p:nvGraphicFramePr>
          <p:xfrm>
            <a:off x="340" y="360"/>
            <a:ext cx="300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03" name="公式" r:id="rId29" imgW="106532" imgH="122025" progId="Equation.3">
                    <p:embed/>
                  </p:oleObj>
                </mc:Choice>
                <mc:Fallback>
                  <p:oleObj name="公式" r:id="rId29" imgW="106532" imgH="1220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360"/>
                          <a:ext cx="300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65" name="AutoShape 76"/>
            <p:cNvSpPr>
              <a:spLocks noChangeArrowheads="1"/>
            </p:cNvSpPr>
            <p:nvPr/>
          </p:nvSpPr>
          <p:spPr bwMode="auto">
            <a:xfrm flipV="1">
              <a:off x="3203" y="489"/>
              <a:ext cx="287" cy="92"/>
            </a:xfrm>
            <a:prstGeom prst="rightArrow">
              <a:avLst>
                <a:gd name="adj1" fmla="val 50000"/>
                <a:gd name="adj2" fmla="val 77989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339933"/>
                </a:gs>
              </a:gsLst>
              <a:lin ang="0" scaled="1"/>
            </a:gradFill>
            <a:ln w="9525">
              <a:solidFill>
                <a:srgbClr val="3333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4166" name="Object 5"/>
            <p:cNvGraphicFramePr>
              <a:graphicFrameLocks noChangeAspect="1"/>
            </p:cNvGraphicFramePr>
            <p:nvPr/>
          </p:nvGraphicFramePr>
          <p:xfrm>
            <a:off x="3479" y="397"/>
            <a:ext cx="276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04" name="Equation" r:id="rId31" imgW="122157" imgH="159862" progId="Equation.3">
                    <p:embed/>
                  </p:oleObj>
                </mc:Choice>
                <mc:Fallback>
                  <p:oleObj name="Equation" r:id="rId31" imgW="122157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9" y="397"/>
                          <a:ext cx="276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67" name="Line 83"/>
            <p:cNvSpPr>
              <a:spLocks noChangeShapeType="1"/>
            </p:cNvSpPr>
            <p:nvPr/>
          </p:nvSpPr>
          <p:spPr bwMode="auto">
            <a:xfrm flipV="1">
              <a:off x="603" y="364"/>
              <a:ext cx="0" cy="29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168" name="Line 84"/>
            <p:cNvSpPr>
              <a:spLocks noChangeShapeType="1"/>
            </p:cNvSpPr>
            <p:nvPr/>
          </p:nvSpPr>
          <p:spPr bwMode="auto">
            <a:xfrm flipV="1">
              <a:off x="1319" y="346"/>
              <a:ext cx="0" cy="29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169" name="Line 85"/>
            <p:cNvSpPr>
              <a:spLocks noChangeShapeType="1"/>
            </p:cNvSpPr>
            <p:nvPr/>
          </p:nvSpPr>
          <p:spPr bwMode="auto">
            <a:xfrm flipV="1">
              <a:off x="1982" y="346"/>
              <a:ext cx="0" cy="29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170" name="Line 86"/>
            <p:cNvSpPr>
              <a:spLocks noChangeShapeType="1"/>
            </p:cNvSpPr>
            <p:nvPr/>
          </p:nvSpPr>
          <p:spPr bwMode="auto">
            <a:xfrm flipV="1">
              <a:off x="3696" y="346"/>
              <a:ext cx="0" cy="29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4156" name="Picture 88" descr="图片65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8" y="476250"/>
            <a:ext cx="17780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359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7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163763" y="540615"/>
            <a:ext cx="4495800" cy="838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en-US" sz="2800" b="1" smtClean="0">
                <a:solidFill>
                  <a:srgbClr val="CC0000"/>
                </a:solidFill>
              </a:rPr>
              <a:t>常用电路的功率因数</a:t>
            </a:r>
          </a:p>
        </p:txBody>
      </p:sp>
      <p:grpSp>
        <p:nvGrpSpPr>
          <p:cNvPr id="135171" name="Group 3"/>
          <p:cNvGrpSpPr>
            <a:grpSpLocks/>
          </p:cNvGrpSpPr>
          <p:nvPr/>
        </p:nvGrpSpPr>
        <p:grpSpPr bwMode="auto">
          <a:xfrm>
            <a:off x="533400" y="1126402"/>
            <a:ext cx="8232775" cy="5226050"/>
            <a:chOff x="384" y="816"/>
            <a:chExt cx="5186" cy="3292"/>
          </a:xfrm>
        </p:grpSpPr>
        <p:sp>
          <p:nvSpPr>
            <p:cNvPr id="233476" name="Text Box 4"/>
            <p:cNvSpPr txBox="1">
              <a:spLocks noChangeArrowheads="1"/>
            </p:cNvSpPr>
            <p:nvPr/>
          </p:nvSpPr>
          <p:spPr bwMode="auto">
            <a:xfrm>
              <a:off x="901" y="936"/>
              <a:ext cx="1252" cy="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762000">
                <a:defRPr/>
              </a:pPr>
              <a:r>
                <a:rPr lang="zh-CN" altLang="en-US" sz="2800" b="1">
                  <a:solidFill>
                    <a:srgbClr val="000099"/>
                  </a:solidFill>
                </a:rPr>
                <a:t>纯电阻电路</a:t>
              </a:r>
            </a:p>
          </p:txBody>
        </p:sp>
        <p:graphicFrame>
          <p:nvGraphicFramePr>
            <p:cNvPr id="135173" name="Object 0"/>
            <p:cNvGraphicFramePr>
              <a:graphicFrameLocks noChangeAspect="1"/>
            </p:cNvGraphicFramePr>
            <p:nvPr/>
          </p:nvGraphicFramePr>
          <p:xfrm>
            <a:off x="4176" y="912"/>
            <a:ext cx="815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94" name="公式" r:id="rId3" imgW="457002" imgH="203112" progId="Equation.3">
                    <p:embed/>
                  </p:oleObj>
                </mc:Choice>
                <mc:Fallback>
                  <p:oleObj name="公式" r:id="rId3" imgW="457002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912"/>
                          <a:ext cx="815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3478" name="Text Box 6"/>
            <p:cNvSpPr txBox="1">
              <a:spLocks noChangeArrowheads="1"/>
            </p:cNvSpPr>
            <p:nvPr/>
          </p:nvSpPr>
          <p:spPr bwMode="auto">
            <a:xfrm>
              <a:off x="708" y="2184"/>
              <a:ext cx="1505" cy="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762000">
                <a:defRPr/>
              </a:pPr>
              <a:r>
                <a:rPr lang="en-US" altLang="zh-CN" sz="2800" b="1" i="1">
                  <a:solidFill>
                    <a:srgbClr val="000099"/>
                  </a:solidFill>
                </a:rPr>
                <a:t>R</a:t>
              </a:r>
              <a:r>
                <a:rPr lang="en-US" altLang="zh-CN" sz="2800" b="1">
                  <a:solidFill>
                    <a:srgbClr val="000099"/>
                  </a:solidFill>
                </a:rPr>
                <a:t>-</a:t>
              </a:r>
              <a:r>
                <a:rPr lang="en-US" altLang="zh-CN" sz="2800" b="1" i="1">
                  <a:solidFill>
                    <a:srgbClr val="000099"/>
                  </a:solidFill>
                </a:rPr>
                <a:t>L</a:t>
              </a:r>
              <a:r>
                <a:rPr lang="en-US" altLang="zh-CN" sz="2800" b="1">
                  <a:solidFill>
                    <a:srgbClr val="000099"/>
                  </a:solidFill>
                </a:rPr>
                <a:t>-</a:t>
              </a:r>
              <a:r>
                <a:rPr lang="en-US" altLang="zh-CN" sz="2800" b="1" i="1">
                  <a:solidFill>
                    <a:srgbClr val="000099"/>
                  </a:solidFill>
                </a:rPr>
                <a:t>C</a:t>
              </a:r>
              <a:r>
                <a:rPr lang="zh-CN" altLang="en-US" sz="2800" b="1">
                  <a:solidFill>
                    <a:srgbClr val="000099"/>
                  </a:solidFill>
                </a:rPr>
                <a:t>串联电路</a:t>
              </a:r>
            </a:p>
          </p:txBody>
        </p:sp>
        <p:graphicFrame>
          <p:nvGraphicFramePr>
            <p:cNvPr id="135175" name="Object 1"/>
            <p:cNvGraphicFramePr>
              <a:graphicFrameLocks noChangeAspect="1"/>
            </p:cNvGraphicFramePr>
            <p:nvPr/>
          </p:nvGraphicFramePr>
          <p:xfrm>
            <a:off x="3110" y="2324"/>
            <a:ext cx="1925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95" name="Equation" r:id="rId5" imgW="1143000" imgH="203200" progId="Equation.3">
                    <p:embed/>
                  </p:oleObj>
                </mc:Choice>
                <mc:Fallback>
                  <p:oleObj name="Equation" r:id="rId5" imgW="11430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0" y="2324"/>
                          <a:ext cx="1925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176" name="Line 8"/>
            <p:cNvSpPr>
              <a:spLocks noChangeShapeType="1"/>
            </p:cNvSpPr>
            <p:nvPr/>
          </p:nvSpPr>
          <p:spPr bwMode="auto">
            <a:xfrm>
              <a:off x="430" y="2014"/>
              <a:ext cx="5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233481" name="Text Box 9"/>
            <p:cNvSpPr txBox="1">
              <a:spLocks noChangeArrowheads="1"/>
            </p:cNvSpPr>
            <p:nvPr/>
          </p:nvSpPr>
          <p:spPr bwMode="auto">
            <a:xfrm>
              <a:off x="835" y="1395"/>
              <a:ext cx="1480" cy="6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762000">
                <a:defRPr/>
              </a:pPr>
              <a:r>
                <a:rPr lang="zh-CN" altLang="en-US" sz="2800" b="1">
                  <a:solidFill>
                    <a:srgbClr val="000099"/>
                  </a:solidFill>
                </a:rPr>
                <a:t>纯电感电路或</a:t>
              </a:r>
            </a:p>
            <a:p>
              <a:pPr defTabSz="762000">
                <a:defRPr/>
              </a:pPr>
              <a:r>
                <a:rPr lang="zh-CN" altLang="en-US" sz="2800" b="1">
                  <a:solidFill>
                    <a:srgbClr val="000099"/>
                  </a:solidFill>
                </a:rPr>
                <a:t>纯电容电路</a:t>
              </a:r>
            </a:p>
          </p:txBody>
        </p:sp>
        <p:graphicFrame>
          <p:nvGraphicFramePr>
            <p:cNvPr id="135178" name="Object 2"/>
            <p:cNvGraphicFramePr>
              <a:graphicFrameLocks noChangeAspect="1"/>
            </p:cNvGraphicFramePr>
            <p:nvPr/>
          </p:nvGraphicFramePr>
          <p:xfrm>
            <a:off x="4176" y="1509"/>
            <a:ext cx="11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96" name="Equation" r:id="rId7" imgW="710891" imgH="203112" progId="Equation.3">
                    <p:embed/>
                  </p:oleObj>
                </mc:Choice>
                <mc:Fallback>
                  <p:oleObj name="Equation" r:id="rId7" imgW="710891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509"/>
                          <a:ext cx="1170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179" name="Line 11"/>
            <p:cNvSpPr>
              <a:spLocks noChangeShapeType="1"/>
            </p:cNvSpPr>
            <p:nvPr/>
          </p:nvSpPr>
          <p:spPr bwMode="auto">
            <a:xfrm>
              <a:off x="430" y="1363"/>
              <a:ext cx="5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233484" name="Text Box 12"/>
            <p:cNvSpPr txBox="1">
              <a:spLocks noChangeArrowheads="1"/>
            </p:cNvSpPr>
            <p:nvPr/>
          </p:nvSpPr>
          <p:spPr bwMode="auto">
            <a:xfrm>
              <a:off x="847" y="2712"/>
              <a:ext cx="1701" cy="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762000">
                <a:lnSpc>
                  <a:spcPct val="110000"/>
                </a:lnSpc>
                <a:defRPr/>
              </a:pPr>
              <a:r>
                <a:rPr lang="zh-CN" altLang="en-US" sz="2800" b="1">
                  <a:solidFill>
                    <a:srgbClr val="000099"/>
                  </a:solidFill>
                </a:rPr>
                <a:t>电动机  </a:t>
              </a:r>
              <a:r>
                <a:rPr lang="zh-CN" altLang="en-US" sz="2800" b="1">
                  <a:solidFill>
                    <a:srgbClr val="CC0000"/>
                  </a:solidFill>
                </a:rPr>
                <a:t>空载</a:t>
              </a:r>
            </a:p>
            <a:p>
              <a:pPr defTabSz="762000">
                <a:lnSpc>
                  <a:spcPct val="110000"/>
                </a:lnSpc>
                <a:defRPr/>
              </a:pPr>
              <a:r>
                <a:rPr lang="zh-CN" altLang="en-US" sz="2800" b="1">
                  <a:solidFill>
                    <a:srgbClr val="CC0000"/>
                  </a:solidFill>
                </a:rPr>
                <a:t>电动机  满载</a:t>
              </a:r>
            </a:p>
          </p:txBody>
        </p:sp>
        <p:sp>
          <p:nvSpPr>
            <p:cNvPr id="135181" name="Line 13"/>
            <p:cNvSpPr>
              <a:spLocks noChangeShapeType="1"/>
            </p:cNvSpPr>
            <p:nvPr/>
          </p:nvSpPr>
          <p:spPr bwMode="auto">
            <a:xfrm>
              <a:off x="430" y="2712"/>
              <a:ext cx="5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35182" name="Text Box 14"/>
            <p:cNvSpPr txBox="1">
              <a:spLocks noChangeArrowheads="1"/>
            </p:cNvSpPr>
            <p:nvPr/>
          </p:nvSpPr>
          <p:spPr bwMode="auto">
            <a:xfrm>
              <a:off x="602" y="3457"/>
              <a:ext cx="209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>
                  <a:solidFill>
                    <a:srgbClr val="000099"/>
                  </a:solidFill>
                </a:rPr>
                <a:t>           </a:t>
              </a:r>
              <a:r>
                <a:rPr lang="zh-CN" altLang="en-US" b="1">
                  <a:solidFill>
                    <a:srgbClr val="000099"/>
                  </a:solidFill>
                </a:rPr>
                <a:t>日光灯 </a:t>
              </a:r>
            </a:p>
            <a:p>
              <a:r>
                <a:rPr lang="zh-CN" altLang="en-US" b="1">
                  <a:solidFill>
                    <a:srgbClr val="FF0000"/>
                  </a:solidFill>
                </a:rPr>
                <a:t>（</a:t>
              </a:r>
              <a:r>
                <a:rPr lang="en-US" altLang="zh-CN" b="1" i="1">
                  <a:solidFill>
                    <a:srgbClr val="CC0000"/>
                  </a:solidFill>
                </a:rPr>
                <a:t>R</a:t>
              </a:r>
              <a:r>
                <a:rPr lang="en-US" altLang="zh-CN" b="1">
                  <a:solidFill>
                    <a:srgbClr val="CC0000"/>
                  </a:solidFill>
                </a:rPr>
                <a:t>-</a:t>
              </a:r>
              <a:r>
                <a:rPr lang="en-US" altLang="zh-CN" b="1" i="1">
                  <a:solidFill>
                    <a:srgbClr val="CC0000"/>
                  </a:solidFill>
                </a:rPr>
                <a:t>L</a:t>
              </a:r>
              <a:r>
                <a:rPr lang="zh-CN" altLang="en-US" b="1">
                  <a:solidFill>
                    <a:srgbClr val="CC0000"/>
                  </a:solidFill>
                </a:rPr>
                <a:t>串联电路）</a:t>
              </a:r>
            </a:p>
          </p:txBody>
        </p:sp>
        <p:sp>
          <p:nvSpPr>
            <p:cNvPr id="135183" name="Line 15"/>
            <p:cNvSpPr>
              <a:spLocks noChangeShapeType="1"/>
            </p:cNvSpPr>
            <p:nvPr/>
          </p:nvSpPr>
          <p:spPr bwMode="auto">
            <a:xfrm>
              <a:off x="430" y="3457"/>
              <a:ext cx="5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35184" name="Line 16"/>
            <p:cNvSpPr>
              <a:spLocks noChangeShapeType="1"/>
            </p:cNvSpPr>
            <p:nvPr/>
          </p:nvSpPr>
          <p:spPr bwMode="auto">
            <a:xfrm>
              <a:off x="432" y="816"/>
              <a:ext cx="51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bIns="0" anchor="ctr"/>
            <a:lstStyle/>
            <a:p>
              <a:endParaRPr lang="zh-CN" altLang="en-US" sz="2800"/>
            </a:p>
          </p:txBody>
        </p:sp>
        <p:sp>
          <p:nvSpPr>
            <p:cNvPr id="135185" name="Line 17"/>
            <p:cNvSpPr>
              <a:spLocks noChangeShapeType="1"/>
            </p:cNvSpPr>
            <p:nvPr/>
          </p:nvSpPr>
          <p:spPr bwMode="auto">
            <a:xfrm>
              <a:off x="2785" y="820"/>
              <a:ext cx="6" cy="3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bIns="0" anchor="ctr"/>
            <a:lstStyle/>
            <a:p>
              <a:endParaRPr lang="zh-CN" altLang="en-US" sz="2800"/>
            </a:p>
          </p:txBody>
        </p:sp>
        <p:sp>
          <p:nvSpPr>
            <p:cNvPr id="135186" name="Line 18"/>
            <p:cNvSpPr>
              <a:spLocks noChangeShapeType="1"/>
            </p:cNvSpPr>
            <p:nvPr/>
          </p:nvSpPr>
          <p:spPr bwMode="auto">
            <a:xfrm>
              <a:off x="384" y="4108"/>
              <a:ext cx="51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graphicFrame>
          <p:nvGraphicFramePr>
            <p:cNvPr id="135187" name="Object 3"/>
            <p:cNvGraphicFramePr>
              <a:graphicFrameLocks noChangeAspect="1"/>
            </p:cNvGraphicFramePr>
            <p:nvPr/>
          </p:nvGraphicFramePr>
          <p:xfrm>
            <a:off x="3072" y="912"/>
            <a:ext cx="93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97" name="Equation" r:id="rId9" imgW="571252" imgH="203112" progId="Equation.3">
                    <p:embed/>
                  </p:oleObj>
                </mc:Choice>
                <mc:Fallback>
                  <p:oleObj name="Equation" r:id="rId9" imgW="571252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939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188" name="Object 4"/>
            <p:cNvGraphicFramePr>
              <a:graphicFrameLocks noChangeAspect="1"/>
            </p:cNvGraphicFramePr>
            <p:nvPr/>
          </p:nvGraphicFramePr>
          <p:xfrm>
            <a:off x="3120" y="2736"/>
            <a:ext cx="171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98" name="Equation" r:id="rId11" imgW="1040948" imgH="203112" progId="Equation.3">
                    <p:embed/>
                  </p:oleObj>
                </mc:Choice>
                <mc:Fallback>
                  <p:oleObj name="Equation" r:id="rId11" imgW="1040948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736"/>
                          <a:ext cx="171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189" name="Object 5"/>
            <p:cNvGraphicFramePr>
              <a:graphicFrameLocks noChangeAspect="1"/>
            </p:cNvGraphicFramePr>
            <p:nvPr/>
          </p:nvGraphicFramePr>
          <p:xfrm>
            <a:off x="3120" y="1536"/>
            <a:ext cx="95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99" name="Equation" r:id="rId13" imgW="583947" imgH="203112" progId="Equation.3">
                    <p:embed/>
                  </p:oleObj>
                </mc:Choice>
                <mc:Fallback>
                  <p:oleObj name="Equation" r:id="rId13" imgW="583947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1536"/>
                          <a:ext cx="95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190" name="Object 6"/>
            <p:cNvGraphicFramePr>
              <a:graphicFrameLocks noChangeAspect="1"/>
            </p:cNvGraphicFramePr>
            <p:nvPr/>
          </p:nvGraphicFramePr>
          <p:xfrm>
            <a:off x="3268" y="2064"/>
            <a:ext cx="133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00" name="Equation" r:id="rId15" imgW="812447" imgH="203112" progId="Equation.3">
                    <p:embed/>
                  </p:oleObj>
                </mc:Choice>
                <mc:Fallback>
                  <p:oleObj name="Equation" r:id="rId15" imgW="812447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8" y="2064"/>
                          <a:ext cx="133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191" name="Object 7"/>
            <p:cNvGraphicFramePr>
              <a:graphicFrameLocks noChangeAspect="1"/>
            </p:cNvGraphicFramePr>
            <p:nvPr/>
          </p:nvGraphicFramePr>
          <p:xfrm>
            <a:off x="3168" y="3072"/>
            <a:ext cx="171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01" name="Equation" r:id="rId17" imgW="1040948" imgH="203112" progId="Equation.3">
                    <p:embed/>
                  </p:oleObj>
                </mc:Choice>
                <mc:Fallback>
                  <p:oleObj name="Equation" r:id="rId17" imgW="1040948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3072"/>
                          <a:ext cx="171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192" name="Object 8"/>
            <p:cNvGraphicFramePr>
              <a:graphicFrameLocks noChangeAspect="1"/>
            </p:cNvGraphicFramePr>
            <p:nvPr/>
          </p:nvGraphicFramePr>
          <p:xfrm>
            <a:off x="3168" y="3648"/>
            <a:ext cx="171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02" name="Equation" r:id="rId19" imgW="1040948" imgH="203112" progId="Equation.3">
                    <p:embed/>
                  </p:oleObj>
                </mc:Choice>
                <mc:Fallback>
                  <p:oleObj name="Equation" r:id="rId19" imgW="1040948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3648"/>
                          <a:ext cx="171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17988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9600" y="2452733"/>
            <a:ext cx="4495800" cy="3048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lnSpc>
                <a:spcPct val="70000"/>
              </a:lnSpc>
              <a:defRPr/>
            </a:pPr>
            <a:r>
              <a:rPr lang="en-US" altLang="zh-CN" sz="2800" b="1" dirty="0" smtClean="0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 dirty="0" smtClean="0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提高功率因数的措施</a:t>
            </a:r>
          </a:p>
        </p:txBody>
      </p:sp>
      <p:sp>
        <p:nvSpPr>
          <p:cNvPr id="234499" name="Text Box 3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762000" y="433433"/>
            <a:ext cx="4038600" cy="609600"/>
          </a:xfrm>
          <a:ln w="38100"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l" eaLnBrk="1" hangingPunct="1">
              <a:lnSpc>
                <a:spcPct val="70000"/>
              </a:lnSpc>
              <a:defRPr/>
            </a:pP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功率因数的提高</a:t>
            </a:r>
          </a:p>
        </p:txBody>
      </p:sp>
      <p:sp>
        <p:nvSpPr>
          <p:cNvPr id="234500" name="Line 4"/>
          <p:cNvSpPr>
            <a:spLocks noChangeShapeType="1"/>
          </p:cNvSpPr>
          <p:nvPr/>
        </p:nvSpPr>
        <p:spPr bwMode="auto">
          <a:xfrm flipV="1">
            <a:off x="6781800" y="5119733"/>
            <a:ext cx="0" cy="1219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501" name="Line 5"/>
          <p:cNvSpPr>
            <a:spLocks noChangeShapeType="1"/>
          </p:cNvSpPr>
          <p:nvPr/>
        </p:nvSpPr>
        <p:spPr bwMode="auto">
          <a:xfrm>
            <a:off x="5181600" y="3443333"/>
            <a:ext cx="1600200" cy="1752600"/>
          </a:xfrm>
          <a:prstGeom prst="line">
            <a:avLst/>
          </a:prstGeom>
          <a:noFill/>
          <a:ln w="38100">
            <a:solidFill>
              <a:srgbClr val="3333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506" name="Line 10"/>
          <p:cNvSpPr>
            <a:spLocks noChangeShapeType="1"/>
          </p:cNvSpPr>
          <p:nvPr/>
        </p:nvSpPr>
        <p:spPr bwMode="auto">
          <a:xfrm flipV="1">
            <a:off x="5181600" y="3409996"/>
            <a:ext cx="0" cy="12192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638800" y="4586333"/>
            <a:ext cx="558800" cy="387350"/>
            <a:chOff x="3840" y="3068"/>
            <a:chExt cx="352" cy="244"/>
          </a:xfrm>
        </p:grpSpPr>
        <p:sp>
          <p:nvSpPr>
            <p:cNvPr id="136234" name="Freeform 19"/>
            <p:cNvSpPr>
              <a:spLocks/>
            </p:cNvSpPr>
            <p:nvPr/>
          </p:nvSpPr>
          <p:spPr bwMode="auto">
            <a:xfrm>
              <a:off x="3840" y="3072"/>
              <a:ext cx="96" cy="96"/>
            </a:xfrm>
            <a:custGeom>
              <a:avLst/>
              <a:gdLst>
                <a:gd name="T0" fmla="*/ 96 w 96"/>
                <a:gd name="T1" fmla="*/ 0 h 96"/>
                <a:gd name="T2" fmla="*/ 0 w 96"/>
                <a:gd name="T3" fmla="*/ 96 h 96"/>
                <a:gd name="T4" fmla="*/ 0 60000 65536"/>
                <a:gd name="T5" fmla="*/ 0 60000 65536"/>
                <a:gd name="T6" fmla="*/ 0 w 96"/>
                <a:gd name="T7" fmla="*/ 0 h 96"/>
                <a:gd name="T8" fmla="*/ 96 w 96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96">
                  <a:moveTo>
                    <a:pt x="96" y="0"/>
                  </a:moveTo>
                  <a:cubicBezTo>
                    <a:pt x="56" y="40"/>
                    <a:pt x="16" y="80"/>
                    <a:pt x="0" y="9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6235" name="Object 8"/>
            <p:cNvGraphicFramePr>
              <a:graphicFrameLocks noChangeAspect="1"/>
            </p:cNvGraphicFramePr>
            <p:nvPr/>
          </p:nvGraphicFramePr>
          <p:xfrm>
            <a:off x="3984" y="3068"/>
            <a:ext cx="20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18" name="公式" r:id="rId3" imgW="129732" imgH="159862" progId="Equation.3">
                    <p:embed/>
                  </p:oleObj>
                </mc:Choice>
                <mc:Fallback>
                  <p:oleObj name="公式" r:id="rId3" imgW="12973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3068"/>
                          <a:ext cx="208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5"/>
          <p:cNvGrpSpPr>
            <a:grpSpLocks/>
          </p:cNvGrpSpPr>
          <p:nvPr/>
        </p:nvGrpSpPr>
        <p:grpSpPr bwMode="auto">
          <a:xfrm>
            <a:off x="5410200" y="4573633"/>
            <a:ext cx="525463" cy="555625"/>
            <a:chOff x="3408" y="2824"/>
            <a:chExt cx="331" cy="350"/>
          </a:xfrm>
        </p:grpSpPr>
        <p:sp>
          <p:nvSpPr>
            <p:cNvPr id="136232" name="Freeform 22"/>
            <p:cNvSpPr>
              <a:spLocks/>
            </p:cNvSpPr>
            <p:nvPr/>
          </p:nvSpPr>
          <p:spPr bwMode="auto">
            <a:xfrm>
              <a:off x="3408" y="2832"/>
              <a:ext cx="96" cy="144"/>
            </a:xfrm>
            <a:custGeom>
              <a:avLst/>
              <a:gdLst>
                <a:gd name="T0" fmla="*/ 96 w 96"/>
                <a:gd name="T1" fmla="*/ 0 h 144"/>
                <a:gd name="T2" fmla="*/ 0 w 96"/>
                <a:gd name="T3" fmla="*/ 144 h 144"/>
                <a:gd name="T4" fmla="*/ 0 60000 65536"/>
                <a:gd name="T5" fmla="*/ 0 60000 65536"/>
                <a:gd name="T6" fmla="*/ 0 w 96"/>
                <a:gd name="T7" fmla="*/ 0 h 144"/>
                <a:gd name="T8" fmla="*/ 96 w 96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144">
                  <a:moveTo>
                    <a:pt x="96" y="0"/>
                  </a:moveTo>
                  <a:cubicBezTo>
                    <a:pt x="60" y="64"/>
                    <a:pt x="24" y="128"/>
                    <a:pt x="0" y="144"/>
                  </a:cubicBezTo>
                </a:path>
              </a:pathLst>
            </a:cu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6233" name="Object 7"/>
            <p:cNvGraphicFramePr>
              <a:graphicFrameLocks noChangeAspect="1"/>
            </p:cNvGraphicFramePr>
            <p:nvPr/>
          </p:nvGraphicFramePr>
          <p:xfrm>
            <a:off x="3472" y="2824"/>
            <a:ext cx="267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19" name="公式" r:id="rId5" imgW="160035" imgH="205740" progId="Equation.3">
                    <p:embed/>
                  </p:oleObj>
                </mc:Choice>
                <mc:Fallback>
                  <p:oleObj name="公式" r:id="rId5" imgW="160035" imgH="2057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2" y="2824"/>
                          <a:ext cx="267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4520" name="Text Box 24"/>
          <p:cNvSpPr txBox="1">
            <a:spLocks noChangeArrowheads="1"/>
          </p:cNvSpPr>
          <p:nvPr/>
        </p:nvSpPr>
        <p:spPr bwMode="auto">
          <a:xfrm>
            <a:off x="533400" y="1385933"/>
            <a:ext cx="8229600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</a:pPr>
            <a:r>
              <a:rPr lang="en-US" altLang="zh-CN" b="1">
                <a:solidFill>
                  <a:srgbClr val="FF0000"/>
                </a:solidFill>
                <a:cs typeface="Times New Roman" panose="02020603050405020304" pitchFamily="18" charset="0"/>
              </a:rPr>
              <a:t>      </a:t>
            </a:r>
            <a:r>
              <a:rPr lang="zh-CN" altLang="en-US" b="1">
                <a:cs typeface="Times New Roman" panose="02020603050405020304" pitchFamily="18" charset="0"/>
              </a:rPr>
              <a:t>必须保证</a:t>
            </a: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原负载的工作状态不变。</a:t>
            </a:r>
            <a:r>
              <a:rPr lang="zh-CN" altLang="en-US" b="1">
                <a:cs typeface="Times New Roman" panose="02020603050405020304" pitchFamily="18" charset="0"/>
              </a:rPr>
              <a:t>即：</a:t>
            </a:r>
          </a:p>
          <a:p>
            <a:pPr>
              <a:lnSpc>
                <a:spcPct val="105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      加至原负载上的电压和负载的有功功率不变。</a:t>
            </a: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4522" name="Text Box 26" descr="40%"/>
          <p:cNvSpPr txBox="1">
            <a:spLocks noChangeArrowheads="1"/>
          </p:cNvSpPr>
          <p:nvPr/>
        </p:nvSpPr>
        <p:spPr bwMode="auto">
          <a:xfrm>
            <a:off x="834789" y="2986133"/>
            <a:ext cx="3791423" cy="523220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在感性负载两端并电容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943600" y="2398758"/>
            <a:ext cx="2362200" cy="1139976"/>
            <a:chOff x="3697" y="1291"/>
            <a:chExt cx="1631" cy="900"/>
          </a:xfrm>
        </p:grpSpPr>
        <p:grpSp>
          <p:nvGrpSpPr>
            <p:cNvPr id="136218" name="Group 28"/>
            <p:cNvGrpSpPr>
              <a:grpSpLocks/>
            </p:cNvGrpSpPr>
            <p:nvPr/>
          </p:nvGrpSpPr>
          <p:grpSpPr bwMode="auto">
            <a:xfrm>
              <a:off x="3792" y="1291"/>
              <a:ext cx="1536" cy="437"/>
              <a:chOff x="3792" y="1236"/>
              <a:chExt cx="1536" cy="437"/>
            </a:xfrm>
          </p:grpSpPr>
          <p:graphicFrame>
            <p:nvGraphicFramePr>
              <p:cNvPr id="136226" name="Object 5"/>
              <p:cNvGraphicFramePr>
                <a:graphicFrameLocks noChangeAspect="1"/>
              </p:cNvGraphicFramePr>
              <p:nvPr/>
            </p:nvGraphicFramePr>
            <p:xfrm>
              <a:off x="3792" y="1332"/>
              <a:ext cx="287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920" name="公式" r:id="rId7" imgW="129732" imgH="159862" progId="Equation.3">
                      <p:embed/>
                    </p:oleObj>
                  </mc:Choice>
                  <mc:Fallback>
                    <p:oleObj name="公式" r:id="rId7" imgW="129732" imgH="15986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1332"/>
                            <a:ext cx="287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6227" name="Line 30"/>
              <p:cNvSpPr>
                <a:spLocks noChangeShapeType="1"/>
              </p:cNvSpPr>
              <p:nvPr/>
            </p:nvSpPr>
            <p:spPr bwMode="auto">
              <a:xfrm>
                <a:off x="4080" y="1236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228" name="AutoShape 31"/>
              <p:cNvSpPr>
                <a:spLocks noChangeArrowheads="1"/>
              </p:cNvSpPr>
              <p:nvPr/>
            </p:nvSpPr>
            <p:spPr bwMode="auto">
              <a:xfrm>
                <a:off x="4176" y="1428"/>
                <a:ext cx="324" cy="107"/>
              </a:xfrm>
              <a:prstGeom prst="rightArrow">
                <a:avLst>
                  <a:gd name="adj1" fmla="val 50000"/>
                  <a:gd name="adj2" fmla="val 75701"/>
                </a:avLst>
              </a:prstGeom>
              <a:solidFill>
                <a:srgbClr val="3333FF"/>
              </a:solidFill>
              <a:ln w="9525">
                <a:solidFill>
                  <a:srgbClr val="3333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6229" name="Group 32"/>
              <p:cNvGrpSpPr>
                <a:grpSpLocks/>
              </p:cNvGrpSpPr>
              <p:nvPr/>
            </p:nvGrpSpPr>
            <p:grpSpPr bwMode="auto">
              <a:xfrm>
                <a:off x="4512" y="1236"/>
                <a:ext cx="816" cy="437"/>
                <a:chOff x="4512" y="1236"/>
                <a:chExt cx="816" cy="437"/>
              </a:xfrm>
            </p:grpSpPr>
            <p:sp>
              <p:nvSpPr>
                <p:cNvPr id="136230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5328" y="1236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36231" name="Object 6"/>
                <p:cNvGraphicFramePr>
                  <a:graphicFrameLocks noChangeAspect="1"/>
                </p:cNvGraphicFramePr>
                <p:nvPr/>
              </p:nvGraphicFramePr>
              <p:xfrm>
                <a:off x="4512" y="1332"/>
                <a:ext cx="768" cy="34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6921" name="公式" r:id="rId9" imgW="357948" imgH="159862" progId="Equation.3">
                        <p:embed/>
                      </p:oleObj>
                    </mc:Choice>
                    <mc:Fallback>
                      <p:oleObj name="公式" r:id="rId9" imgW="357948" imgH="159862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12" y="1332"/>
                              <a:ext cx="768" cy="34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36219" name="AutoShape 35"/>
            <p:cNvSpPr>
              <a:spLocks/>
            </p:cNvSpPr>
            <p:nvPr/>
          </p:nvSpPr>
          <p:spPr bwMode="auto">
            <a:xfrm>
              <a:off x="3697" y="1368"/>
              <a:ext cx="95" cy="696"/>
            </a:xfrm>
            <a:prstGeom prst="leftBrace">
              <a:avLst>
                <a:gd name="adj1" fmla="val 6105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grpSp>
          <p:nvGrpSpPr>
            <p:cNvPr id="136220" name="Group 36"/>
            <p:cNvGrpSpPr>
              <a:grpSpLocks/>
            </p:cNvGrpSpPr>
            <p:nvPr/>
          </p:nvGrpSpPr>
          <p:grpSpPr bwMode="auto">
            <a:xfrm>
              <a:off x="3792" y="1680"/>
              <a:ext cx="1536" cy="511"/>
              <a:chOff x="3696" y="1680"/>
              <a:chExt cx="1536" cy="511"/>
            </a:xfrm>
          </p:grpSpPr>
          <p:sp>
            <p:nvSpPr>
              <p:cNvPr id="136221" name="Line 37"/>
              <p:cNvSpPr>
                <a:spLocks noChangeShapeType="1"/>
              </p:cNvSpPr>
              <p:nvPr/>
            </p:nvSpPr>
            <p:spPr bwMode="auto">
              <a:xfrm flipV="1">
                <a:off x="4464" y="168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222" name="Text Box 38"/>
              <p:cNvSpPr txBox="1">
                <a:spLocks noChangeArrowheads="1"/>
              </p:cNvSpPr>
              <p:nvPr/>
            </p:nvSpPr>
            <p:spPr bwMode="auto">
              <a:xfrm>
                <a:off x="4942" y="1778"/>
                <a:ext cx="224" cy="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b="1" i="1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I</a:t>
                </a:r>
                <a:endParaRPr lang="en-US" altLang="zh-CN" b="1">
                  <a:solidFill>
                    <a:srgbClr val="0000FF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36223" name="Line 39"/>
              <p:cNvSpPr>
                <a:spLocks noChangeShapeType="1"/>
              </p:cNvSpPr>
              <p:nvPr/>
            </p:nvSpPr>
            <p:spPr bwMode="auto">
              <a:xfrm>
                <a:off x="5232" y="1692"/>
                <a:ext cx="0" cy="3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224" name="AutoShape 40"/>
              <p:cNvSpPr>
                <a:spLocks noChangeArrowheads="1"/>
              </p:cNvSpPr>
              <p:nvPr/>
            </p:nvSpPr>
            <p:spPr bwMode="auto">
              <a:xfrm>
                <a:off x="4572" y="1920"/>
                <a:ext cx="324" cy="107"/>
              </a:xfrm>
              <a:prstGeom prst="rightArrow">
                <a:avLst>
                  <a:gd name="adj1" fmla="val 50000"/>
                  <a:gd name="adj2" fmla="val 75701"/>
                </a:avLst>
              </a:prstGeom>
              <a:solidFill>
                <a:srgbClr val="3333FF"/>
              </a:solidFill>
              <a:ln w="9525">
                <a:solidFill>
                  <a:srgbClr val="3333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36225" name="Object 4"/>
              <p:cNvGraphicFramePr>
                <a:graphicFrameLocks noChangeAspect="1"/>
              </p:cNvGraphicFramePr>
              <p:nvPr/>
            </p:nvGraphicFramePr>
            <p:xfrm>
              <a:off x="3696" y="1824"/>
              <a:ext cx="768" cy="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922" name="公式" r:id="rId11" imgW="357948" imgH="159862" progId="Equation.3">
                      <p:embed/>
                    </p:oleObj>
                  </mc:Choice>
                  <mc:Fallback>
                    <p:oleObj name="公式" r:id="rId11" imgW="357948" imgH="15986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96" y="1824"/>
                            <a:ext cx="768" cy="3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34538" name="Text Box 42"/>
          <p:cNvSpPr txBox="1">
            <a:spLocks noChangeArrowheads="1"/>
          </p:cNvSpPr>
          <p:nvPr/>
        </p:nvSpPr>
        <p:spPr bwMode="auto">
          <a:xfrm>
            <a:off x="590539" y="940646"/>
            <a:ext cx="3941785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提高功率因数的原则</a:t>
            </a:r>
          </a:p>
        </p:txBody>
      </p:sp>
      <p:grpSp>
        <p:nvGrpSpPr>
          <p:cNvPr id="8" name="Group 97"/>
          <p:cNvGrpSpPr>
            <a:grpSpLocks/>
          </p:cNvGrpSpPr>
          <p:nvPr/>
        </p:nvGrpSpPr>
        <p:grpSpPr bwMode="auto">
          <a:xfrm>
            <a:off x="5162550" y="4343446"/>
            <a:ext cx="2682875" cy="441325"/>
            <a:chOff x="3252" y="2679"/>
            <a:chExt cx="1690" cy="278"/>
          </a:xfrm>
        </p:grpSpPr>
        <p:sp>
          <p:nvSpPr>
            <p:cNvPr id="136216" name="Line 16"/>
            <p:cNvSpPr>
              <a:spLocks noChangeShapeType="1"/>
            </p:cNvSpPr>
            <p:nvPr/>
          </p:nvSpPr>
          <p:spPr bwMode="auto">
            <a:xfrm>
              <a:off x="3252" y="2840"/>
              <a:ext cx="14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6217" name="Object 3"/>
            <p:cNvGraphicFramePr>
              <a:graphicFrameLocks noChangeAspect="1"/>
            </p:cNvGraphicFramePr>
            <p:nvPr/>
          </p:nvGraphicFramePr>
          <p:xfrm>
            <a:off x="4704" y="2679"/>
            <a:ext cx="238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23" name="公式" r:id="rId13" imgW="144884" imgH="167430" progId="Equation.3">
                    <p:embed/>
                  </p:oleObj>
                </mc:Choice>
                <mc:Fallback>
                  <p:oleObj name="公式" r:id="rId13" imgW="144884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679"/>
                          <a:ext cx="238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9488" name="Object 0"/>
          <p:cNvGraphicFramePr>
            <a:graphicFrameLocks noChangeAspect="1"/>
          </p:cNvGraphicFramePr>
          <p:nvPr>
            <p:extLst/>
          </p:nvPr>
        </p:nvGraphicFramePr>
        <p:xfrm>
          <a:off x="4692650" y="3159171"/>
          <a:ext cx="4556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24" name="公式" r:id="rId15" imgW="182762" imgH="236010" progId="Equation.3">
                  <p:embed/>
                </p:oleObj>
              </mc:Choice>
              <mc:Fallback>
                <p:oleObj name="公式" r:id="rId15" imgW="182762" imgH="2360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650" y="3159171"/>
                        <a:ext cx="455613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01"/>
          <p:cNvGrpSpPr>
            <a:grpSpLocks/>
          </p:cNvGrpSpPr>
          <p:nvPr/>
        </p:nvGrpSpPr>
        <p:grpSpPr bwMode="auto">
          <a:xfrm>
            <a:off x="5181600" y="4624433"/>
            <a:ext cx="1968500" cy="792163"/>
            <a:chOff x="3264" y="2856"/>
            <a:chExt cx="1240" cy="499"/>
          </a:xfrm>
        </p:grpSpPr>
        <p:sp>
          <p:nvSpPr>
            <p:cNvPr id="136214" name="Line 102"/>
            <p:cNvSpPr>
              <a:spLocks noChangeShapeType="1"/>
            </p:cNvSpPr>
            <p:nvPr/>
          </p:nvSpPr>
          <p:spPr bwMode="auto">
            <a:xfrm>
              <a:off x="3264" y="2856"/>
              <a:ext cx="1008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6215" name="Object 2"/>
            <p:cNvGraphicFramePr>
              <a:graphicFrameLocks noChangeAspect="1"/>
            </p:cNvGraphicFramePr>
            <p:nvPr/>
          </p:nvGraphicFramePr>
          <p:xfrm>
            <a:off x="4306" y="3057"/>
            <a:ext cx="198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25" name="公式" r:id="rId17" imgW="122157" imgH="183038" progId="Equation.3">
                    <p:embed/>
                  </p:oleObj>
                </mc:Choice>
                <mc:Fallback>
                  <p:oleObj name="公式" r:id="rId17" imgW="122157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6" y="3057"/>
                          <a:ext cx="198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04"/>
          <p:cNvGrpSpPr>
            <a:grpSpLocks/>
          </p:cNvGrpSpPr>
          <p:nvPr/>
        </p:nvGrpSpPr>
        <p:grpSpPr bwMode="auto">
          <a:xfrm>
            <a:off x="5181600" y="4599033"/>
            <a:ext cx="1600200" cy="1944688"/>
            <a:chOff x="3264" y="2840"/>
            <a:chExt cx="1008" cy="1225"/>
          </a:xfrm>
        </p:grpSpPr>
        <p:graphicFrame>
          <p:nvGraphicFramePr>
            <p:cNvPr id="136212" name="Object 1"/>
            <p:cNvGraphicFramePr>
              <a:graphicFrameLocks noChangeAspect="1"/>
            </p:cNvGraphicFramePr>
            <p:nvPr/>
          </p:nvGraphicFramePr>
          <p:xfrm>
            <a:off x="3925" y="3754"/>
            <a:ext cx="22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26" name="公式" r:id="rId19" imgW="160035" imgH="220875" progId="Equation.3">
                    <p:embed/>
                  </p:oleObj>
                </mc:Choice>
                <mc:Fallback>
                  <p:oleObj name="公式" r:id="rId19" imgW="160035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5" y="3754"/>
                          <a:ext cx="225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6213" name="Line 106"/>
            <p:cNvSpPr>
              <a:spLocks noChangeShapeType="1"/>
            </p:cNvSpPr>
            <p:nvPr/>
          </p:nvSpPr>
          <p:spPr bwMode="auto">
            <a:xfrm>
              <a:off x="3264" y="2840"/>
              <a:ext cx="1008" cy="110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4603" name="Picture 107" descr="图片66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3590971"/>
            <a:ext cx="1400175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604" name="Picture 108" descr="图片67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4111671"/>
            <a:ext cx="1366837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586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4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4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4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4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9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3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234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8" grpId="0" animBg="1" autoUpdateAnimBg="0"/>
      <p:bldP spid="234500" grpId="0" animBg="1"/>
      <p:bldP spid="234501" grpId="0" animBg="1"/>
      <p:bldP spid="234506" grpId="0" animBg="1"/>
      <p:bldP spid="234520" grpId="0" autoUpdateAnimBg="0"/>
      <p:bldP spid="234522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084388" y="514350"/>
            <a:ext cx="5943600" cy="668338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4.2 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正弦量的相量表示法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033463" y="3071813"/>
            <a:ext cx="2327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000099"/>
                </a:solidFill>
                <a:ea typeface="+mn-ea"/>
                <a:cs typeface="Times New Roman" panose="02020603050405020304" pitchFamily="18" charset="0"/>
              </a:rPr>
              <a:t>瞬时值表达式</a:t>
            </a:r>
          </a:p>
        </p:txBody>
      </p:sp>
      <p:graphicFrame>
        <p:nvGraphicFramePr>
          <p:cNvPr id="87044" name="Object 4"/>
          <p:cNvGraphicFramePr>
            <a:graphicFrameLocks noChangeAspect="1"/>
          </p:cNvGraphicFramePr>
          <p:nvPr>
            <p:extLst/>
          </p:nvPr>
        </p:nvGraphicFramePr>
        <p:xfrm>
          <a:off x="3448050" y="3119438"/>
          <a:ext cx="31384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Equation" r:id="rId3" imgW="1231366" imgH="215806" progId="Equation.3">
                  <p:embed/>
                </p:oleObj>
              </mc:Choice>
              <mc:Fallback>
                <p:oleObj name="Equation" r:id="rId3" imgW="123136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0" y="3119438"/>
                        <a:ext cx="31384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938154" y="5430838"/>
            <a:ext cx="7037504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前两种不便于运算，重点介绍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相量表示法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1066800" y="1747838"/>
            <a:ext cx="1255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000099"/>
                </a:solidFill>
                <a:ea typeface="+mn-ea"/>
                <a:cs typeface="Times New Roman" panose="02020603050405020304" pitchFamily="18" charset="0"/>
              </a:rPr>
              <a:t>波形图</a:t>
            </a:r>
          </a:p>
        </p:txBody>
      </p:sp>
      <p:sp>
        <p:nvSpPr>
          <p:cNvPr id="87047" name="Text Box 7"/>
          <p:cNvSpPr txBox="1">
            <a:spLocks noChangeArrowheads="1"/>
          </p:cNvSpPr>
          <p:nvPr/>
        </p:nvSpPr>
        <p:spPr bwMode="auto">
          <a:xfrm>
            <a:off x="554326" y="1236663"/>
            <a:ext cx="3518913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正弦量的表示方法</a:t>
            </a:r>
          </a:p>
        </p:txBody>
      </p:sp>
      <p:sp>
        <p:nvSpPr>
          <p:cNvPr id="87049" name="AutoShape 9" descr="40%"/>
          <p:cNvSpPr>
            <a:spLocks noChangeArrowheads="1"/>
          </p:cNvSpPr>
          <p:nvPr/>
        </p:nvSpPr>
        <p:spPr bwMode="auto">
          <a:xfrm>
            <a:off x="3059113" y="4565650"/>
            <a:ext cx="1296987" cy="771525"/>
          </a:xfrm>
          <a:prstGeom prst="cloudCallout">
            <a:avLst>
              <a:gd name="adj1" fmla="val -92593"/>
              <a:gd name="adj2" fmla="val -86421"/>
            </a:avLst>
          </a:prstGeom>
          <a:pattFill prst="pct40">
            <a:fgClr>
              <a:srgbClr val="FF99FF"/>
            </a:fgClr>
            <a:bgClr>
              <a:srgbClr val="FFFFFF"/>
            </a:bgClr>
          </a:pattFill>
          <a:ln w="28575">
            <a:solidFill>
              <a:srgbClr val="3399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重点</a:t>
            </a:r>
            <a:endParaRPr lang="en-US" sz="2800" b="1">
              <a:solidFill>
                <a:srgbClr val="99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435600" y="3846514"/>
            <a:ext cx="1046163" cy="1127123"/>
            <a:chOff x="3264" y="2352"/>
            <a:chExt cx="528" cy="601"/>
          </a:xfrm>
        </p:grpSpPr>
        <p:sp>
          <p:nvSpPr>
            <p:cNvPr id="14350" name="AutoShape 12" descr="40%"/>
            <p:cNvSpPr>
              <a:spLocks noChangeArrowheads="1"/>
            </p:cNvSpPr>
            <p:nvPr/>
          </p:nvSpPr>
          <p:spPr bwMode="auto">
            <a:xfrm>
              <a:off x="3264" y="2352"/>
              <a:ext cx="528" cy="528"/>
            </a:xfrm>
            <a:prstGeom prst="wedgeRoundRectCallout">
              <a:avLst>
                <a:gd name="adj1" fmla="val -209093"/>
                <a:gd name="adj2" fmla="val -76894"/>
                <a:gd name="adj3" fmla="val 16667"/>
              </a:avLst>
            </a:prstGeom>
            <a:pattFill prst="pct20">
              <a:fgClr>
                <a:srgbClr val="FF9999"/>
              </a:fgClr>
              <a:bgClr>
                <a:srgbClr val="FFFFFF"/>
              </a:bgClr>
            </a:patt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b="1" i="1">
                <a:solidFill>
                  <a:srgbClr val="FFFF00"/>
                </a:solidFill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7053" name="Rectangle 13" descr="40%"/>
            <p:cNvSpPr>
              <a:spLocks noChangeArrowheads="1"/>
            </p:cNvSpPr>
            <p:nvPr/>
          </p:nvSpPr>
          <p:spPr bwMode="auto">
            <a:xfrm>
              <a:off x="3264" y="2352"/>
              <a:ext cx="528" cy="60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必须</a:t>
              </a:r>
            </a:p>
            <a:p>
              <a:pPr algn="ctr">
                <a:defRPr/>
              </a:pP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小写</a:t>
              </a:r>
            </a:p>
          </p:txBody>
        </p:sp>
      </p:grp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971550" y="3846513"/>
            <a:ext cx="3370263" cy="582612"/>
            <a:chOff x="621" y="2458"/>
            <a:chExt cx="2209" cy="382"/>
          </a:xfrm>
        </p:grpSpPr>
        <p:sp>
          <p:nvSpPr>
            <p:cNvPr id="14348" name="Text Box 68" descr="40%"/>
            <p:cNvSpPr txBox="1">
              <a:spLocks noChangeArrowheads="1"/>
            </p:cNvSpPr>
            <p:nvPr/>
          </p:nvSpPr>
          <p:spPr bwMode="auto">
            <a:xfrm>
              <a:off x="621" y="2475"/>
              <a:ext cx="58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FF0000"/>
                  </a:solidFill>
                  <a:ea typeface="+mn-ea"/>
                  <a:cs typeface="Times New Roman" panose="02020603050405020304" pitchFamily="18" charset="0"/>
                </a:rPr>
                <a:t>相量</a:t>
              </a:r>
            </a:p>
          </p:txBody>
        </p:sp>
        <p:graphicFrame>
          <p:nvGraphicFramePr>
            <p:cNvPr id="14349" name="Object 69"/>
            <p:cNvGraphicFramePr>
              <a:graphicFrameLocks noChangeAspect="1"/>
            </p:cNvGraphicFramePr>
            <p:nvPr/>
          </p:nvGraphicFramePr>
          <p:xfrm>
            <a:off x="1435" y="2458"/>
            <a:ext cx="1395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11" name="Equation" r:id="rId5" imgW="685800" imgH="228600" progId="Equation.3">
                    <p:embed/>
                  </p:oleObj>
                </mc:Choice>
                <mc:Fallback>
                  <p:oleObj name="Equation" r:id="rId5" imgW="6858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5" y="2458"/>
                          <a:ext cx="1395" cy="3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7133" name="Picture 93" descr="图片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125538"/>
            <a:ext cx="348932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353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autoUpdateAnimBg="0"/>
      <p:bldP spid="87045" grpId="0" autoUpdateAnimBg="0"/>
      <p:bldP spid="87046" grpId="0" autoUpdateAnimBg="0"/>
      <p:bldP spid="87047" grpId="0" autoUpdateAnimBg="0"/>
      <p:bldP spid="87049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 descr="90%"/>
          <p:cNvSpPr>
            <a:spLocks noGrp="1" noChangeArrowheads="1"/>
          </p:cNvSpPr>
          <p:nvPr>
            <p:ph type="ctrTitle"/>
          </p:nvPr>
        </p:nvSpPr>
        <p:spPr bwMode="auto">
          <a:xfrm>
            <a:off x="752947" y="705416"/>
            <a:ext cx="1295400" cy="533400"/>
          </a:xfrm>
          <a:pattFill prst="pct90">
            <a:fgClr>
              <a:srgbClr val="FFFF66"/>
            </a:fgClr>
            <a:bgClr>
              <a:srgbClr val="FFFFFF"/>
            </a:bgClr>
          </a:pattFill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</a:t>
            </a:r>
            <a:endParaRPr lang="zh-CN" altLang="en-US" sz="280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23" name="Rectangle 3"/>
          <p:cNvSpPr>
            <a:spLocks noChangeArrowheads="1"/>
          </p:cNvSpPr>
          <p:nvPr/>
        </p:nvSpPr>
        <p:spPr bwMode="auto">
          <a:xfrm>
            <a:off x="664047" y="1365816"/>
            <a:ext cx="24064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并联电容 </a:t>
            </a:r>
            <a:r>
              <a:rPr lang="en-US" altLang="zh-CN" sz="2800" b="1" i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</a:p>
        </p:txBody>
      </p:sp>
      <p:sp>
        <p:nvSpPr>
          <p:cNvPr id="235525" name="Text Box 5"/>
          <p:cNvSpPr txBox="1">
            <a:spLocks noChangeArrowheads="1"/>
          </p:cNvSpPr>
          <p:nvPr/>
        </p:nvSpPr>
        <p:spPr bwMode="auto">
          <a:xfrm>
            <a:off x="600547" y="2467541"/>
            <a:ext cx="51828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原感性支路的工作状态不变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1121247" y="2953316"/>
            <a:ext cx="5154613" cy="1139825"/>
            <a:chOff x="671" y="1386"/>
            <a:chExt cx="3247" cy="718"/>
          </a:xfrm>
        </p:grpSpPr>
        <p:sp>
          <p:nvSpPr>
            <p:cNvPr id="137250" name="AutoShape 6"/>
            <p:cNvSpPr>
              <a:spLocks/>
            </p:cNvSpPr>
            <p:nvPr/>
          </p:nvSpPr>
          <p:spPr bwMode="auto">
            <a:xfrm>
              <a:off x="671" y="1488"/>
              <a:ext cx="47" cy="542"/>
            </a:xfrm>
            <a:prstGeom prst="leftBrace">
              <a:avLst>
                <a:gd name="adj1" fmla="val 9609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137251" name="Group 50"/>
            <p:cNvGrpSpPr>
              <a:grpSpLocks/>
            </p:cNvGrpSpPr>
            <p:nvPr/>
          </p:nvGrpSpPr>
          <p:grpSpPr bwMode="auto">
            <a:xfrm>
              <a:off x="711" y="1386"/>
              <a:ext cx="3207" cy="384"/>
              <a:chOff x="711" y="1386"/>
              <a:chExt cx="3207" cy="384"/>
            </a:xfrm>
          </p:grpSpPr>
          <p:graphicFrame>
            <p:nvGraphicFramePr>
              <p:cNvPr id="137253" name="Object 7"/>
              <p:cNvGraphicFramePr>
                <a:graphicFrameLocks noChangeAspect="1"/>
              </p:cNvGraphicFramePr>
              <p:nvPr/>
            </p:nvGraphicFramePr>
            <p:xfrm>
              <a:off x="2775" y="1386"/>
              <a:ext cx="68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922" name="公式" r:id="rId3" imgW="388724" imgH="205740" progId="Equation.3">
                      <p:embed/>
                    </p:oleObj>
                  </mc:Choice>
                  <mc:Fallback>
                    <p:oleObj name="公式" r:id="rId3" imgW="388724" imgH="2057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75" y="1386"/>
                            <a:ext cx="68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7254" name="Text Box 9"/>
              <p:cNvSpPr txBox="1">
                <a:spLocks noChangeArrowheads="1"/>
              </p:cNvSpPr>
              <p:nvPr/>
            </p:nvSpPr>
            <p:spPr bwMode="auto">
              <a:xfrm>
                <a:off x="711" y="1438"/>
                <a:ext cx="320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cs typeface="Times New Roman" panose="02020603050405020304" pitchFamily="18" charset="0"/>
                  </a:rPr>
                  <a:t>感性支路的功率因数           不变</a:t>
                </a:r>
              </a:p>
            </p:txBody>
          </p:sp>
        </p:grpSp>
        <p:sp>
          <p:nvSpPr>
            <p:cNvPr id="137252" name="Text Box 11"/>
            <p:cNvSpPr txBox="1">
              <a:spLocks noChangeArrowheads="1"/>
            </p:cNvSpPr>
            <p:nvPr/>
          </p:nvSpPr>
          <p:spPr bwMode="auto">
            <a:xfrm>
              <a:off x="726" y="1777"/>
              <a:ext cx="23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感性支路的电流</a:t>
              </a:r>
              <a:r>
                <a:rPr lang="zh-CN" altLang="en-US" b="1" baseline="-25000">
                  <a:solidFill>
                    <a:srgbClr val="FF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CN" b="1" i="1">
                  <a:solidFill>
                    <a:srgbClr val="FF0000"/>
                  </a:solidFill>
                  <a:cs typeface="Times New Roman" panose="02020603050405020304" pitchFamily="18" charset="0"/>
                </a:rPr>
                <a:t>I</a:t>
              </a:r>
              <a:r>
                <a:rPr lang="en-US" altLang="zh-CN" b="1" baseline="-25000">
                  <a:solidFill>
                    <a:srgbClr val="FF0000"/>
                  </a:solidFill>
                  <a:cs typeface="Times New Roman" panose="02020603050405020304" pitchFamily="18" charset="0"/>
                </a:rPr>
                <a:t>1 </a:t>
              </a:r>
              <a:r>
                <a:rPr lang="zh-CN" altLang="en-US" b="1">
                  <a:cs typeface="Times New Roman" panose="02020603050405020304" pitchFamily="18" charset="0"/>
                </a:rPr>
                <a:t>不变</a:t>
              </a:r>
            </a:p>
          </p:txBody>
        </p:sp>
      </p:grpSp>
      <p:sp>
        <p:nvSpPr>
          <p:cNvPr id="235533" name="Text Box 13"/>
          <p:cNvSpPr txBox="1">
            <a:spLocks noChangeArrowheads="1"/>
          </p:cNvSpPr>
          <p:nvPr/>
        </p:nvSpPr>
        <p:spPr bwMode="auto">
          <a:xfrm>
            <a:off x="676747" y="4058216"/>
            <a:ext cx="42803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电路总的有功功率不变</a:t>
            </a:r>
          </a:p>
        </p:txBody>
      </p:sp>
      <p:grpSp>
        <p:nvGrpSpPr>
          <p:cNvPr id="137223" name="Group 48"/>
          <p:cNvGrpSpPr>
            <a:grpSpLocks/>
          </p:cNvGrpSpPr>
          <p:nvPr/>
        </p:nvGrpSpPr>
        <p:grpSpPr bwMode="auto">
          <a:xfrm>
            <a:off x="6491760" y="3007291"/>
            <a:ext cx="2471737" cy="3363913"/>
            <a:chOff x="3927" y="1279"/>
            <a:chExt cx="1557" cy="2119"/>
          </a:xfrm>
        </p:grpSpPr>
        <p:sp>
          <p:nvSpPr>
            <p:cNvPr id="137231" name="Line 16"/>
            <p:cNvSpPr>
              <a:spLocks noChangeShapeType="1"/>
            </p:cNvSpPr>
            <p:nvPr/>
          </p:nvSpPr>
          <p:spPr bwMode="auto">
            <a:xfrm flipV="1">
              <a:off x="4887" y="2448"/>
              <a:ext cx="0" cy="76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232" name="Line 17"/>
            <p:cNvSpPr>
              <a:spLocks noChangeShapeType="1"/>
            </p:cNvSpPr>
            <p:nvPr/>
          </p:nvSpPr>
          <p:spPr bwMode="auto">
            <a:xfrm>
              <a:off x="3927" y="1392"/>
              <a:ext cx="1008" cy="1104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7233" name="Group 18"/>
            <p:cNvGrpSpPr>
              <a:grpSpLocks/>
            </p:cNvGrpSpPr>
            <p:nvPr/>
          </p:nvGrpSpPr>
          <p:grpSpPr bwMode="auto">
            <a:xfrm>
              <a:off x="3927" y="2160"/>
              <a:ext cx="1307" cy="1238"/>
              <a:chOff x="3504" y="3072"/>
              <a:chExt cx="1307" cy="1238"/>
            </a:xfrm>
          </p:grpSpPr>
          <p:sp>
            <p:nvSpPr>
              <p:cNvPr id="137248" name="Line 19"/>
              <p:cNvSpPr>
                <a:spLocks noChangeShapeType="1"/>
              </p:cNvSpPr>
              <p:nvPr/>
            </p:nvSpPr>
            <p:spPr bwMode="auto">
              <a:xfrm>
                <a:off x="3504" y="3072"/>
                <a:ext cx="1008" cy="1104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37249" name="Object 6"/>
              <p:cNvGraphicFramePr>
                <a:graphicFrameLocks noChangeAspect="1"/>
              </p:cNvGraphicFramePr>
              <p:nvPr/>
            </p:nvGraphicFramePr>
            <p:xfrm>
              <a:off x="4534" y="3983"/>
              <a:ext cx="277" cy="3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923" name="公式" r:id="rId5" imgW="152268" imgH="215713" progId="Equation.3">
                      <p:embed/>
                    </p:oleObj>
                  </mc:Choice>
                  <mc:Fallback>
                    <p:oleObj name="公式" r:id="rId5" imgW="152268" imgH="215713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34" y="3983"/>
                            <a:ext cx="277" cy="3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7234" name="Group 21"/>
            <p:cNvGrpSpPr>
              <a:grpSpLocks/>
            </p:cNvGrpSpPr>
            <p:nvPr/>
          </p:nvGrpSpPr>
          <p:grpSpPr bwMode="auto">
            <a:xfrm>
              <a:off x="3927" y="2160"/>
              <a:ext cx="1236" cy="374"/>
              <a:chOff x="3504" y="3072"/>
              <a:chExt cx="1236" cy="374"/>
            </a:xfrm>
          </p:grpSpPr>
          <p:sp>
            <p:nvSpPr>
              <p:cNvPr id="137246" name="Line 22"/>
              <p:cNvSpPr>
                <a:spLocks noChangeShapeType="1"/>
              </p:cNvSpPr>
              <p:nvPr/>
            </p:nvSpPr>
            <p:spPr bwMode="auto">
              <a:xfrm>
                <a:off x="3504" y="3072"/>
                <a:ext cx="1008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37247" name="Object 5"/>
              <p:cNvGraphicFramePr>
                <a:graphicFrameLocks noChangeAspect="1"/>
              </p:cNvGraphicFramePr>
              <p:nvPr/>
            </p:nvGraphicFramePr>
            <p:xfrm>
              <a:off x="4512" y="3177"/>
              <a:ext cx="228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924" name="公式" r:id="rId7" imgW="122157" imgH="167430" progId="Equation.3">
                      <p:embed/>
                    </p:oleObj>
                  </mc:Choice>
                  <mc:Fallback>
                    <p:oleObj name="公式" r:id="rId7" imgW="122157" imgH="16743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2" y="3177"/>
                            <a:ext cx="228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7235" name="Line 25"/>
            <p:cNvSpPr>
              <a:spLocks noChangeShapeType="1"/>
            </p:cNvSpPr>
            <p:nvPr/>
          </p:nvSpPr>
          <p:spPr bwMode="auto">
            <a:xfrm>
              <a:off x="3927" y="2160"/>
              <a:ext cx="1257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7236" name="Object 1"/>
            <p:cNvGraphicFramePr>
              <a:graphicFrameLocks noChangeAspect="1"/>
            </p:cNvGraphicFramePr>
            <p:nvPr/>
          </p:nvGraphicFramePr>
          <p:xfrm>
            <a:off x="5210" y="2009"/>
            <a:ext cx="27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25" name="公式" r:id="rId9" imgW="152334" imgH="190417" progId="Equation.3">
                    <p:embed/>
                  </p:oleObj>
                </mc:Choice>
                <mc:Fallback>
                  <p:oleObj name="公式" r:id="rId9" imgW="152334" imgH="1904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0" y="2009"/>
                          <a:ext cx="274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7237" name="Group 27"/>
            <p:cNvGrpSpPr>
              <a:grpSpLocks/>
            </p:cNvGrpSpPr>
            <p:nvPr/>
          </p:nvGrpSpPr>
          <p:grpSpPr bwMode="auto">
            <a:xfrm>
              <a:off x="4263" y="2156"/>
              <a:ext cx="352" cy="244"/>
              <a:chOff x="3840" y="3068"/>
              <a:chExt cx="352" cy="244"/>
            </a:xfrm>
          </p:grpSpPr>
          <p:sp>
            <p:nvSpPr>
              <p:cNvPr id="137244" name="Freeform 28"/>
              <p:cNvSpPr>
                <a:spLocks/>
              </p:cNvSpPr>
              <p:nvPr/>
            </p:nvSpPr>
            <p:spPr bwMode="auto">
              <a:xfrm>
                <a:off x="3840" y="3072"/>
                <a:ext cx="96" cy="96"/>
              </a:xfrm>
              <a:custGeom>
                <a:avLst/>
                <a:gdLst>
                  <a:gd name="T0" fmla="*/ 96 w 96"/>
                  <a:gd name="T1" fmla="*/ 0 h 96"/>
                  <a:gd name="T2" fmla="*/ 0 w 96"/>
                  <a:gd name="T3" fmla="*/ 96 h 96"/>
                  <a:gd name="T4" fmla="*/ 0 60000 65536"/>
                  <a:gd name="T5" fmla="*/ 0 60000 65536"/>
                  <a:gd name="T6" fmla="*/ 0 w 96"/>
                  <a:gd name="T7" fmla="*/ 0 h 96"/>
                  <a:gd name="T8" fmla="*/ 96 w 96"/>
                  <a:gd name="T9" fmla="*/ 96 h 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6" h="96">
                    <a:moveTo>
                      <a:pt x="96" y="0"/>
                    </a:moveTo>
                    <a:cubicBezTo>
                      <a:pt x="56" y="40"/>
                      <a:pt x="16" y="80"/>
                      <a:pt x="0" y="96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37245" name="Object 4"/>
              <p:cNvGraphicFramePr>
                <a:graphicFrameLocks noChangeAspect="1"/>
              </p:cNvGraphicFramePr>
              <p:nvPr/>
            </p:nvGraphicFramePr>
            <p:xfrm>
              <a:off x="3984" y="3068"/>
              <a:ext cx="208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926" name="公式" r:id="rId11" imgW="129732" imgH="159862" progId="Equation.3">
                      <p:embed/>
                    </p:oleObj>
                  </mc:Choice>
                  <mc:Fallback>
                    <p:oleObj name="公式" r:id="rId11" imgW="129732" imgH="15986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3068"/>
                            <a:ext cx="208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7238" name="Group 30"/>
            <p:cNvGrpSpPr>
              <a:grpSpLocks/>
            </p:cNvGrpSpPr>
            <p:nvPr/>
          </p:nvGrpSpPr>
          <p:grpSpPr bwMode="auto">
            <a:xfrm>
              <a:off x="4071" y="2160"/>
              <a:ext cx="469" cy="494"/>
              <a:chOff x="3648" y="3072"/>
              <a:chExt cx="469" cy="494"/>
            </a:xfrm>
          </p:grpSpPr>
          <p:sp>
            <p:nvSpPr>
              <p:cNvPr id="137242" name="Freeform 31"/>
              <p:cNvSpPr>
                <a:spLocks/>
              </p:cNvSpPr>
              <p:nvPr/>
            </p:nvSpPr>
            <p:spPr bwMode="auto">
              <a:xfrm>
                <a:off x="3648" y="3072"/>
                <a:ext cx="96" cy="144"/>
              </a:xfrm>
              <a:custGeom>
                <a:avLst/>
                <a:gdLst>
                  <a:gd name="T0" fmla="*/ 96 w 96"/>
                  <a:gd name="T1" fmla="*/ 0 h 144"/>
                  <a:gd name="T2" fmla="*/ 0 w 96"/>
                  <a:gd name="T3" fmla="*/ 144 h 144"/>
                  <a:gd name="T4" fmla="*/ 0 60000 65536"/>
                  <a:gd name="T5" fmla="*/ 0 60000 65536"/>
                  <a:gd name="T6" fmla="*/ 0 w 96"/>
                  <a:gd name="T7" fmla="*/ 0 h 144"/>
                  <a:gd name="T8" fmla="*/ 96 w 96"/>
                  <a:gd name="T9" fmla="*/ 144 h 14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6" h="144">
                    <a:moveTo>
                      <a:pt x="96" y="0"/>
                    </a:moveTo>
                    <a:cubicBezTo>
                      <a:pt x="60" y="64"/>
                      <a:pt x="24" y="128"/>
                      <a:pt x="0" y="144"/>
                    </a:cubicBezTo>
                  </a:path>
                </a:pathLst>
              </a:cu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37243" name="Object 3"/>
              <p:cNvGraphicFramePr>
                <a:graphicFrameLocks noChangeAspect="1"/>
              </p:cNvGraphicFramePr>
              <p:nvPr/>
            </p:nvGraphicFramePr>
            <p:xfrm>
              <a:off x="3830" y="3216"/>
              <a:ext cx="287" cy="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927" name="公式" r:id="rId13" imgW="167610" imgH="205740" progId="Equation.3">
                      <p:embed/>
                    </p:oleObj>
                  </mc:Choice>
                  <mc:Fallback>
                    <p:oleObj name="公式" r:id="rId13" imgW="167610" imgH="2057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30" y="3216"/>
                            <a:ext cx="287" cy="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7239" name="Group 33"/>
            <p:cNvGrpSpPr>
              <a:grpSpLocks/>
            </p:cNvGrpSpPr>
            <p:nvPr/>
          </p:nvGrpSpPr>
          <p:grpSpPr bwMode="auto">
            <a:xfrm>
              <a:off x="3936" y="1279"/>
              <a:ext cx="444" cy="881"/>
              <a:chOff x="3504" y="2191"/>
              <a:chExt cx="444" cy="881"/>
            </a:xfrm>
          </p:grpSpPr>
          <p:sp>
            <p:nvSpPr>
              <p:cNvPr id="137240" name="Line 34"/>
              <p:cNvSpPr>
                <a:spLocks noChangeShapeType="1"/>
              </p:cNvSpPr>
              <p:nvPr/>
            </p:nvSpPr>
            <p:spPr bwMode="auto">
              <a:xfrm flipV="1">
                <a:off x="3504" y="2304"/>
                <a:ext cx="0" cy="768"/>
              </a:xfrm>
              <a:prstGeom prst="line">
                <a:avLst/>
              </a:prstGeom>
              <a:noFill/>
              <a:ln w="38100">
                <a:solidFill>
                  <a:srgbClr val="3333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37241" name="Object 2"/>
              <p:cNvGraphicFramePr>
                <a:graphicFrameLocks noChangeAspect="1"/>
              </p:cNvGraphicFramePr>
              <p:nvPr/>
            </p:nvGraphicFramePr>
            <p:xfrm>
              <a:off x="3604" y="2191"/>
              <a:ext cx="344" cy="3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928" name="公式" r:id="rId15" imgW="182762" imgH="220875" progId="Equation.3">
                      <p:embed/>
                    </p:oleObj>
                  </mc:Choice>
                  <mc:Fallback>
                    <p:oleObj name="公式" r:id="rId15" imgW="182762" imgH="22087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4" y="2191"/>
                            <a:ext cx="344" cy="3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35557" name="Rectangle 37"/>
          <p:cNvSpPr>
            <a:spLocks noChangeArrowheads="1"/>
          </p:cNvSpPr>
          <p:nvPr/>
        </p:nvSpPr>
        <p:spPr bwMode="auto">
          <a:xfrm>
            <a:off x="1148235" y="4464616"/>
            <a:ext cx="4152099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因为电路中电阻没有变，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所以消耗的功率也不变。</a:t>
            </a:r>
          </a:p>
        </p:txBody>
      </p: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602135" y="1845241"/>
            <a:ext cx="7099300" cy="617538"/>
            <a:chOff x="327" y="712"/>
            <a:chExt cx="4472" cy="389"/>
          </a:xfrm>
        </p:grpSpPr>
        <p:sp>
          <p:nvSpPr>
            <p:cNvPr id="137226" name="Text Box 40"/>
            <p:cNvSpPr txBox="1">
              <a:spLocks noChangeArrowheads="1"/>
            </p:cNvSpPr>
            <p:nvPr/>
          </p:nvSpPr>
          <p:spPr bwMode="auto">
            <a:xfrm>
              <a:off x="327" y="752"/>
              <a:ext cx="39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cs typeface="Times New Roman" panose="02020603050405020304" pitchFamily="18" charset="0"/>
                </a:rPr>
                <a:t>(1) </a:t>
              </a:r>
              <a:r>
                <a:rPr lang="zh-CN" altLang="en-US" b="1">
                  <a:cs typeface="Times New Roman" panose="02020603050405020304" pitchFamily="18" charset="0"/>
                </a:rPr>
                <a:t>电路的总电流      ，电路总功率因数</a:t>
              </a:r>
              <a:endParaRPr lang="zh-CN" altLang="en-US" b="1">
                <a:solidFill>
                  <a:srgbClr val="3333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37227" name="Text Box 42"/>
            <p:cNvSpPr txBox="1">
              <a:spLocks noChangeArrowheads="1"/>
            </p:cNvSpPr>
            <p:nvPr/>
          </p:nvSpPr>
          <p:spPr bwMode="auto">
            <a:xfrm>
              <a:off x="2064" y="746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 i="1">
                  <a:solidFill>
                    <a:srgbClr val="FF0000"/>
                  </a:solidFill>
                  <a:cs typeface="Times New Roman" panose="02020603050405020304" pitchFamily="18" charset="0"/>
                </a:rPr>
                <a:t>I</a:t>
              </a:r>
              <a:endParaRPr lang="en-US" altLang="zh-CN" b="1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37228" name="Line 43"/>
            <p:cNvSpPr>
              <a:spLocks noChangeShapeType="1"/>
            </p:cNvSpPr>
            <p:nvPr/>
          </p:nvSpPr>
          <p:spPr bwMode="auto">
            <a:xfrm>
              <a:off x="2282" y="772"/>
              <a:ext cx="0" cy="3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229" name="Line 44"/>
            <p:cNvSpPr>
              <a:spLocks noChangeShapeType="1"/>
            </p:cNvSpPr>
            <p:nvPr/>
          </p:nvSpPr>
          <p:spPr bwMode="auto">
            <a:xfrm flipV="1">
              <a:off x="4799" y="712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7230" name="Object 0"/>
            <p:cNvGraphicFramePr>
              <a:graphicFrameLocks noChangeAspect="1"/>
            </p:cNvGraphicFramePr>
            <p:nvPr/>
          </p:nvGraphicFramePr>
          <p:xfrm>
            <a:off x="4185" y="808"/>
            <a:ext cx="614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29" name="Equation" r:id="rId17" imgW="350372" imgH="159862" progId="Equation.3">
                    <p:embed/>
                  </p:oleObj>
                </mc:Choice>
                <mc:Fallback>
                  <p:oleObj name="Equation" r:id="rId17" imgW="35037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5" y="808"/>
                          <a:ext cx="614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10841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5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3" grpId="0" autoUpdateAnimBg="0"/>
      <p:bldP spid="235525" grpId="0" autoUpdateAnimBg="0"/>
      <p:bldP spid="235533" grpId="0" autoUpdateAnimBg="0"/>
      <p:bldP spid="235557" grpId="0" autoUpdateAnimBg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4347" y="624925"/>
            <a:ext cx="35814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4.</a:t>
            </a: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并联电容值的计算</a:t>
            </a:r>
          </a:p>
        </p:txBody>
      </p:sp>
      <p:sp>
        <p:nvSpPr>
          <p:cNvPr id="236547" name="Text Box 3"/>
          <p:cNvSpPr txBox="1">
            <a:spLocks noChangeArrowheads="1"/>
          </p:cNvSpPr>
          <p:nvPr/>
        </p:nvSpPr>
        <p:spPr bwMode="auto">
          <a:xfrm>
            <a:off x="5096347" y="894800"/>
            <a:ext cx="13869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相量图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38244" name="Line 4"/>
          <p:cNvSpPr>
            <a:spLocks noChangeShapeType="1"/>
          </p:cNvSpPr>
          <p:nvPr/>
        </p:nvSpPr>
        <p:spPr bwMode="auto">
          <a:xfrm flipV="1">
            <a:off x="7001347" y="3611012"/>
            <a:ext cx="0" cy="1422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245" name="Line 5"/>
          <p:cNvSpPr>
            <a:spLocks noChangeShapeType="1"/>
          </p:cNvSpPr>
          <p:nvPr/>
        </p:nvSpPr>
        <p:spPr bwMode="auto">
          <a:xfrm>
            <a:off x="5477347" y="1655212"/>
            <a:ext cx="1600200" cy="2044700"/>
          </a:xfrm>
          <a:prstGeom prst="line">
            <a:avLst/>
          </a:prstGeom>
          <a:noFill/>
          <a:ln w="38100">
            <a:solidFill>
              <a:srgbClr val="3333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246" name="Line 6"/>
          <p:cNvSpPr>
            <a:spLocks noChangeShapeType="1"/>
          </p:cNvSpPr>
          <p:nvPr/>
        </p:nvSpPr>
        <p:spPr bwMode="auto">
          <a:xfrm>
            <a:off x="5477347" y="3103012"/>
            <a:ext cx="1600200" cy="20447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8247" name="Object 0"/>
          <p:cNvGraphicFramePr>
            <a:graphicFrameLocks noChangeAspect="1"/>
          </p:cNvGraphicFramePr>
          <p:nvPr>
            <p:extLst/>
          </p:nvPr>
        </p:nvGraphicFramePr>
        <p:xfrm>
          <a:off x="7009285" y="5008012"/>
          <a:ext cx="392112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28" name="公式" r:id="rId3" imgW="165028" imgH="228501" progId="Equation.3">
                  <p:embed/>
                </p:oleObj>
              </mc:Choice>
              <mc:Fallback>
                <p:oleObj name="公式" r:id="rId3" imgW="16502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9285" y="5008012"/>
                        <a:ext cx="392112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8248" name="Group 11"/>
          <p:cNvGrpSpPr>
            <a:grpSpLocks/>
          </p:cNvGrpSpPr>
          <p:nvPr/>
        </p:nvGrpSpPr>
        <p:grpSpPr bwMode="auto">
          <a:xfrm>
            <a:off x="5477347" y="2845837"/>
            <a:ext cx="2649538" cy="482600"/>
            <a:chOff x="3504" y="2921"/>
            <a:chExt cx="1773" cy="286"/>
          </a:xfrm>
        </p:grpSpPr>
        <p:sp>
          <p:nvSpPr>
            <p:cNvPr id="138278" name="Line 12"/>
            <p:cNvSpPr>
              <a:spLocks noChangeShapeType="1"/>
            </p:cNvSpPr>
            <p:nvPr/>
          </p:nvSpPr>
          <p:spPr bwMode="auto">
            <a:xfrm>
              <a:off x="3504" y="3072"/>
              <a:ext cx="14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8279" name="Object 11"/>
            <p:cNvGraphicFramePr>
              <a:graphicFrameLocks noChangeAspect="1"/>
            </p:cNvGraphicFramePr>
            <p:nvPr/>
          </p:nvGraphicFramePr>
          <p:xfrm>
            <a:off x="5002" y="2921"/>
            <a:ext cx="275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29" name="公式" r:id="rId5" imgW="152334" imgH="190417" progId="Equation.3">
                    <p:embed/>
                  </p:oleObj>
                </mc:Choice>
                <mc:Fallback>
                  <p:oleObj name="公式" r:id="rId5" imgW="152334" imgH="1904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2" y="2921"/>
                          <a:ext cx="275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8249" name="Group 14"/>
          <p:cNvGrpSpPr>
            <a:grpSpLocks/>
          </p:cNvGrpSpPr>
          <p:nvPr/>
        </p:nvGrpSpPr>
        <p:grpSpPr bwMode="auto">
          <a:xfrm>
            <a:off x="6066316" y="3069675"/>
            <a:ext cx="503238" cy="452437"/>
            <a:chOff x="3875" y="3068"/>
            <a:chExt cx="317" cy="244"/>
          </a:xfrm>
        </p:grpSpPr>
        <p:sp>
          <p:nvSpPr>
            <p:cNvPr id="138276" name="Freeform 15"/>
            <p:cNvSpPr>
              <a:spLocks/>
            </p:cNvSpPr>
            <p:nvPr/>
          </p:nvSpPr>
          <p:spPr bwMode="auto">
            <a:xfrm>
              <a:off x="3875" y="3076"/>
              <a:ext cx="39" cy="107"/>
            </a:xfrm>
            <a:custGeom>
              <a:avLst/>
              <a:gdLst>
                <a:gd name="T0" fmla="*/ 96 w 96"/>
                <a:gd name="T1" fmla="*/ 0 h 96"/>
                <a:gd name="T2" fmla="*/ 0 w 96"/>
                <a:gd name="T3" fmla="*/ 96 h 96"/>
                <a:gd name="T4" fmla="*/ 0 60000 65536"/>
                <a:gd name="T5" fmla="*/ 0 60000 65536"/>
                <a:gd name="T6" fmla="*/ 0 w 96"/>
                <a:gd name="T7" fmla="*/ 0 h 96"/>
                <a:gd name="T8" fmla="*/ 96 w 96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96">
                  <a:moveTo>
                    <a:pt x="96" y="0"/>
                  </a:moveTo>
                  <a:cubicBezTo>
                    <a:pt x="56" y="40"/>
                    <a:pt x="16" y="80"/>
                    <a:pt x="0" y="9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8277" name="Object 10"/>
            <p:cNvGraphicFramePr>
              <a:graphicFrameLocks noChangeAspect="1"/>
            </p:cNvGraphicFramePr>
            <p:nvPr/>
          </p:nvGraphicFramePr>
          <p:xfrm>
            <a:off x="3984" y="3068"/>
            <a:ext cx="20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30" name="公式" r:id="rId7" imgW="129732" imgH="159862" progId="Equation.3">
                    <p:embed/>
                  </p:oleObj>
                </mc:Choice>
                <mc:Fallback>
                  <p:oleObj name="公式" r:id="rId7" imgW="12973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3068"/>
                          <a:ext cx="208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8250" name="Group 17"/>
          <p:cNvGrpSpPr>
            <a:grpSpLocks/>
          </p:cNvGrpSpPr>
          <p:nvPr/>
        </p:nvGrpSpPr>
        <p:grpSpPr bwMode="auto">
          <a:xfrm>
            <a:off x="5705947" y="3077612"/>
            <a:ext cx="696913" cy="874713"/>
            <a:chOff x="3648" y="3072"/>
            <a:chExt cx="459" cy="494"/>
          </a:xfrm>
        </p:grpSpPr>
        <p:sp>
          <p:nvSpPr>
            <p:cNvPr id="138274" name="Freeform 18"/>
            <p:cNvSpPr>
              <a:spLocks/>
            </p:cNvSpPr>
            <p:nvPr/>
          </p:nvSpPr>
          <p:spPr bwMode="auto">
            <a:xfrm>
              <a:off x="3648" y="3072"/>
              <a:ext cx="96" cy="144"/>
            </a:xfrm>
            <a:custGeom>
              <a:avLst/>
              <a:gdLst>
                <a:gd name="T0" fmla="*/ 96 w 96"/>
                <a:gd name="T1" fmla="*/ 0 h 144"/>
                <a:gd name="T2" fmla="*/ 0 w 96"/>
                <a:gd name="T3" fmla="*/ 144 h 144"/>
                <a:gd name="T4" fmla="*/ 0 60000 65536"/>
                <a:gd name="T5" fmla="*/ 0 60000 65536"/>
                <a:gd name="T6" fmla="*/ 0 w 96"/>
                <a:gd name="T7" fmla="*/ 0 h 144"/>
                <a:gd name="T8" fmla="*/ 96 w 96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144">
                  <a:moveTo>
                    <a:pt x="96" y="0"/>
                  </a:moveTo>
                  <a:cubicBezTo>
                    <a:pt x="60" y="64"/>
                    <a:pt x="24" y="128"/>
                    <a:pt x="0" y="144"/>
                  </a:cubicBezTo>
                </a:path>
              </a:pathLst>
            </a:cu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8275" name="Object 9"/>
            <p:cNvGraphicFramePr>
              <a:graphicFrameLocks noChangeAspect="1"/>
            </p:cNvGraphicFramePr>
            <p:nvPr/>
          </p:nvGraphicFramePr>
          <p:xfrm>
            <a:off x="3840" y="3216"/>
            <a:ext cx="267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31" name="公式" r:id="rId9" imgW="160035" imgH="205740" progId="Equation.3">
                    <p:embed/>
                  </p:oleObj>
                </mc:Choice>
                <mc:Fallback>
                  <p:oleObj name="公式" r:id="rId9" imgW="160035" imgH="2057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216"/>
                          <a:ext cx="267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8251" name="Line 20"/>
          <p:cNvSpPr>
            <a:spLocks noChangeShapeType="1"/>
          </p:cNvSpPr>
          <p:nvPr/>
        </p:nvSpPr>
        <p:spPr bwMode="auto">
          <a:xfrm flipV="1">
            <a:off x="5491635" y="1655212"/>
            <a:ext cx="0" cy="14224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8252" name="Object 1"/>
          <p:cNvGraphicFramePr>
            <a:graphicFrameLocks noChangeAspect="1"/>
          </p:cNvGraphicFramePr>
          <p:nvPr>
            <p:extLst/>
          </p:nvPr>
        </p:nvGraphicFramePr>
        <p:xfrm>
          <a:off x="5015385" y="1440900"/>
          <a:ext cx="484187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32" name="公式" r:id="rId11" imgW="182762" imgH="220875" progId="Equation.3">
                  <p:embed/>
                </p:oleObj>
              </mc:Choice>
              <mc:Fallback>
                <p:oleObj name="公式" r:id="rId11" imgW="182762" imgH="2208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385" y="1440900"/>
                        <a:ext cx="484187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66" name="Text Box 22"/>
          <p:cNvSpPr txBox="1">
            <a:spLocks noChangeArrowheads="1"/>
          </p:cNvSpPr>
          <p:nvPr/>
        </p:nvSpPr>
        <p:spPr bwMode="auto">
          <a:xfrm>
            <a:off x="829147" y="4434925"/>
            <a:ext cx="2895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由相量图可得</a:t>
            </a:r>
          </a:p>
        </p:txBody>
      </p:sp>
      <p:graphicFrame>
        <p:nvGraphicFramePr>
          <p:cNvPr id="321538" name="Object 2"/>
          <p:cNvGraphicFramePr>
            <a:graphicFrameLocks noChangeAspect="1"/>
          </p:cNvGraphicFramePr>
          <p:nvPr>
            <p:extLst/>
          </p:nvPr>
        </p:nvGraphicFramePr>
        <p:xfrm>
          <a:off x="851372" y="5069925"/>
          <a:ext cx="38639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33" name="Equation" r:id="rId13" imgW="1346200" imgH="228600" progId="Equation.3">
                  <p:embed/>
                </p:oleObj>
              </mc:Choice>
              <mc:Fallback>
                <p:oleObj name="Equation" r:id="rId13" imgW="1346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372" y="5069925"/>
                        <a:ext cx="386397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39" name="Object 3"/>
          <p:cNvGraphicFramePr>
            <a:graphicFrameLocks noChangeAspect="1"/>
          </p:cNvGraphicFramePr>
          <p:nvPr>
            <p:extLst/>
          </p:nvPr>
        </p:nvGraphicFramePr>
        <p:xfrm>
          <a:off x="930747" y="3860250"/>
          <a:ext cx="251460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34" name="Equation" r:id="rId15" imgW="1016000" imgH="228600" progId="Equation.3">
                  <p:embed/>
                </p:oleObj>
              </mc:Choice>
              <mc:Fallback>
                <p:oleObj name="Equation" r:id="rId15" imgW="1016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747" y="3860250"/>
                        <a:ext cx="2514600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73"/>
          <p:cNvGrpSpPr>
            <a:grpSpLocks/>
          </p:cNvGrpSpPr>
          <p:nvPr/>
        </p:nvGrpSpPr>
        <p:grpSpPr bwMode="auto">
          <a:xfrm>
            <a:off x="5020147" y="4633362"/>
            <a:ext cx="1384300" cy="558800"/>
            <a:chOff x="3168" y="2816"/>
            <a:chExt cx="872" cy="352"/>
          </a:xfrm>
        </p:grpSpPr>
        <p:sp>
          <p:nvSpPr>
            <p:cNvPr id="138272" name="AutoShape 26"/>
            <p:cNvSpPr>
              <a:spLocks noChangeArrowheads="1"/>
            </p:cNvSpPr>
            <p:nvPr/>
          </p:nvSpPr>
          <p:spPr bwMode="auto">
            <a:xfrm>
              <a:off x="3168" y="2832"/>
              <a:ext cx="872" cy="336"/>
            </a:xfrm>
            <a:prstGeom prst="wedgeRoundRectCallout">
              <a:avLst>
                <a:gd name="adj1" fmla="val 90366"/>
                <a:gd name="adj2" fmla="val -189583"/>
                <a:gd name="adj3" fmla="val 16667"/>
              </a:avLst>
            </a:prstGeom>
            <a:solidFill>
              <a:srgbClr val="99FF33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8273" name="Object 8"/>
            <p:cNvGraphicFramePr>
              <a:graphicFrameLocks noChangeAspect="1"/>
            </p:cNvGraphicFramePr>
            <p:nvPr/>
          </p:nvGraphicFramePr>
          <p:xfrm>
            <a:off x="3184" y="2816"/>
            <a:ext cx="84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35" name="Equation" r:id="rId17" imgW="494870" imgH="215713" progId="Equation.3">
                    <p:embed/>
                  </p:oleObj>
                </mc:Choice>
                <mc:Fallback>
                  <p:oleObj name="Equation" r:id="rId17" imgW="494870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4" y="2816"/>
                          <a:ext cx="84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72"/>
          <p:cNvGrpSpPr>
            <a:grpSpLocks/>
          </p:cNvGrpSpPr>
          <p:nvPr/>
        </p:nvGrpSpPr>
        <p:grpSpPr bwMode="auto">
          <a:xfrm>
            <a:off x="7534747" y="4111075"/>
            <a:ext cx="1131888" cy="469900"/>
            <a:chOff x="4656" y="2344"/>
            <a:chExt cx="768" cy="307"/>
          </a:xfrm>
        </p:grpSpPr>
        <p:sp>
          <p:nvSpPr>
            <p:cNvPr id="138270" name="AutoShape 29"/>
            <p:cNvSpPr>
              <a:spLocks noChangeArrowheads="1"/>
            </p:cNvSpPr>
            <p:nvPr/>
          </p:nvSpPr>
          <p:spPr bwMode="auto">
            <a:xfrm>
              <a:off x="4656" y="2352"/>
              <a:ext cx="768" cy="274"/>
            </a:xfrm>
            <a:prstGeom prst="wedgeRoundRectCallout">
              <a:avLst>
                <a:gd name="adj1" fmla="val -94329"/>
                <a:gd name="adj2" fmla="val -239583"/>
                <a:gd name="adj3" fmla="val 16667"/>
              </a:avLst>
            </a:prstGeom>
            <a:solidFill>
              <a:srgbClr val="FFFFCC"/>
            </a:solidFill>
            <a:ln w="3810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8271" name="Object 7"/>
            <p:cNvGraphicFramePr>
              <a:graphicFrameLocks noChangeAspect="1"/>
            </p:cNvGraphicFramePr>
            <p:nvPr/>
          </p:nvGraphicFramePr>
          <p:xfrm>
            <a:off x="4723" y="2344"/>
            <a:ext cx="673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36" name="Equation" r:id="rId19" imgW="406048" imgH="203024" progId="Equation.3">
                    <p:embed/>
                  </p:oleObj>
                </mc:Choice>
                <mc:Fallback>
                  <p:oleObj name="Equation" r:id="rId19" imgW="406048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3" y="2344"/>
                          <a:ext cx="673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7001347" y="3712612"/>
            <a:ext cx="468313" cy="1247775"/>
            <a:chOff x="4272" y="2352"/>
            <a:chExt cx="324" cy="864"/>
          </a:xfrm>
        </p:grpSpPr>
        <p:sp>
          <p:nvSpPr>
            <p:cNvPr id="138268" name="Line 32"/>
            <p:cNvSpPr>
              <a:spLocks noChangeShapeType="1"/>
            </p:cNvSpPr>
            <p:nvPr/>
          </p:nvSpPr>
          <p:spPr bwMode="auto">
            <a:xfrm>
              <a:off x="4272" y="2352"/>
              <a:ext cx="0" cy="86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8269" name="Object 6"/>
            <p:cNvGraphicFramePr>
              <a:graphicFrameLocks noChangeAspect="1"/>
            </p:cNvGraphicFramePr>
            <p:nvPr/>
          </p:nvGraphicFramePr>
          <p:xfrm>
            <a:off x="4311" y="2496"/>
            <a:ext cx="285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37" name="公式" r:id="rId21" imgW="182762" imgH="236010" progId="Equation.3">
                    <p:embed/>
                  </p:oleObj>
                </mc:Choice>
                <mc:Fallback>
                  <p:oleObj name="公式" r:id="rId21" imgW="182762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1" y="2496"/>
                          <a:ext cx="285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6578" name="Line 34"/>
          <p:cNvSpPr>
            <a:spLocks noChangeShapeType="1"/>
          </p:cNvSpPr>
          <p:nvPr/>
        </p:nvSpPr>
        <p:spPr bwMode="auto">
          <a:xfrm>
            <a:off x="7001347" y="3103012"/>
            <a:ext cx="0" cy="1981200"/>
          </a:xfrm>
          <a:prstGeom prst="line">
            <a:avLst/>
          </a:prstGeom>
          <a:noFill/>
          <a:ln w="38100">
            <a:solidFill>
              <a:srgbClr val="66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579" name="Line 35"/>
          <p:cNvSpPr>
            <a:spLocks noChangeShapeType="1"/>
          </p:cNvSpPr>
          <p:nvPr/>
        </p:nvSpPr>
        <p:spPr bwMode="auto">
          <a:xfrm>
            <a:off x="7001347" y="3103012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4"/>
          <p:cNvGrpSpPr>
            <a:grpSpLocks/>
          </p:cNvGrpSpPr>
          <p:nvPr/>
        </p:nvGrpSpPr>
        <p:grpSpPr bwMode="auto">
          <a:xfrm>
            <a:off x="803747" y="5765250"/>
            <a:ext cx="4381500" cy="563562"/>
            <a:chOff x="504" y="3553"/>
            <a:chExt cx="2760" cy="355"/>
          </a:xfrm>
        </p:grpSpPr>
        <p:sp>
          <p:nvSpPr>
            <p:cNvPr id="138266" name="Text Box 37"/>
            <p:cNvSpPr txBox="1">
              <a:spLocks noChangeArrowheads="1"/>
            </p:cNvSpPr>
            <p:nvPr/>
          </p:nvSpPr>
          <p:spPr bwMode="auto">
            <a:xfrm>
              <a:off x="504" y="3553"/>
              <a:ext cx="4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即</a:t>
              </a:r>
              <a:r>
                <a:rPr lang="en-US" altLang="zh-CN" b="1">
                  <a:solidFill>
                    <a:srgbClr val="FF0000"/>
                  </a:solidFill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138267" name="Object 5"/>
            <p:cNvGraphicFramePr>
              <a:graphicFrameLocks noChangeAspect="1"/>
            </p:cNvGraphicFramePr>
            <p:nvPr/>
          </p:nvGraphicFramePr>
          <p:xfrm>
            <a:off x="927" y="3555"/>
            <a:ext cx="2337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38" name="Equation" r:id="rId23" imgW="1511300" imgH="215900" progId="Equation.3">
                    <p:embed/>
                  </p:oleObj>
                </mc:Choice>
                <mc:Fallback>
                  <p:oleObj name="Equation" r:id="rId23" imgW="15113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7" y="3555"/>
                          <a:ext cx="2337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8262" name="Group 8"/>
          <p:cNvGrpSpPr>
            <a:grpSpLocks/>
          </p:cNvGrpSpPr>
          <p:nvPr/>
        </p:nvGrpSpPr>
        <p:grpSpPr bwMode="auto">
          <a:xfrm>
            <a:off x="5477347" y="3077612"/>
            <a:ext cx="1962150" cy="695325"/>
            <a:chOff x="3504" y="3072"/>
            <a:chExt cx="1236" cy="375"/>
          </a:xfrm>
        </p:grpSpPr>
        <p:sp>
          <p:nvSpPr>
            <p:cNvPr id="138264" name="Line 9"/>
            <p:cNvSpPr>
              <a:spLocks noChangeShapeType="1"/>
            </p:cNvSpPr>
            <p:nvPr/>
          </p:nvSpPr>
          <p:spPr bwMode="auto">
            <a:xfrm>
              <a:off x="3504" y="3072"/>
              <a:ext cx="1008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8265" name="Object 4"/>
            <p:cNvGraphicFramePr>
              <a:graphicFrameLocks noChangeAspect="1"/>
            </p:cNvGraphicFramePr>
            <p:nvPr/>
          </p:nvGraphicFramePr>
          <p:xfrm>
            <a:off x="4512" y="3177"/>
            <a:ext cx="22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39" name="公式" r:id="rId25" imgW="122157" imgH="167430" progId="Equation.3">
                    <p:embed/>
                  </p:oleObj>
                </mc:Choice>
                <mc:Fallback>
                  <p:oleObj name="公式" r:id="rId25" imgW="122157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3177"/>
                          <a:ext cx="22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8263" name="Picture 75" descr="图片68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60" y="1144037"/>
            <a:ext cx="2338387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250018"/>
              </p:ext>
            </p:extLst>
          </p:nvPr>
        </p:nvGraphicFramePr>
        <p:xfrm>
          <a:off x="195735" y="3913826"/>
          <a:ext cx="6451600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40" name="Equation" r:id="rId28" imgW="2247840" imgH="685800" progId="Equation.DSMT4">
                  <p:embed/>
                </p:oleObj>
              </mc:Choice>
              <mc:Fallback>
                <p:oleObj name="Equation" r:id="rId28" imgW="224784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5" y="3913826"/>
                        <a:ext cx="6451600" cy="1830387"/>
                      </a:xfrm>
                      <a:prstGeom prst="rect">
                        <a:avLst/>
                      </a:prstGeom>
                      <a:solidFill>
                        <a:srgbClr val="FF99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6188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6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66" grpId="0" autoUpdateAnimBg="0"/>
      <p:bldP spid="236578" grpId="0" animBg="1"/>
      <p:bldP spid="236579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560" name="Object 0"/>
          <p:cNvGraphicFramePr>
            <a:graphicFrameLocks noChangeAspect="1"/>
          </p:cNvGraphicFramePr>
          <p:nvPr>
            <p:extLst/>
          </p:nvPr>
        </p:nvGraphicFramePr>
        <p:xfrm>
          <a:off x="1698625" y="1895475"/>
          <a:ext cx="43211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0" name="Equation" r:id="rId3" imgW="1625600" imgH="419100" progId="Equation.3">
                  <p:embed/>
                </p:oleObj>
              </mc:Choice>
              <mc:Fallback>
                <p:oleObj name="Equation" r:id="rId3" imgW="1625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8625" y="1895475"/>
                        <a:ext cx="4321175" cy="1038225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7" name="Object 1"/>
          <p:cNvGraphicFramePr>
            <a:graphicFrameLocks noChangeAspect="1"/>
          </p:cNvGraphicFramePr>
          <p:nvPr>
            <p:extLst/>
          </p:nvPr>
        </p:nvGraphicFramePr>
        <p:xfrm>
          <a:off x="1274763" y="508000"/>
          <a:ext cx="5354637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1" name="Equation" r:id="rId5" imgW="2311400" imgH="431800" progId="Equation.3">
                  <p:embed/>
                </p:oleObj>
              </mc:Choice>
              <mc:Fallback>
                <p:oleObj name="Equation" r:id="rId5" imgW="2311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508000"/>
                        <a:ext cx="5354637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611188" y="3500438"/>
            <a:ext cx="14478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思考题</a:t>
            </a:r>
            <a:r>
              <a:rPr lang="en-US" altLang="zh-CN" b="1">
                <a:solidFill>
                  <a:srgbClr val="CC0000"/>
                </a:solidFill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85788" y="3957639"/>
            <a:ext cx="8102600" cy="2141538"/>
            <a:chOff x="369" y="2493"/>
            <a:chExt cx="5104" cy="1349"/>
          </a:xfrm>
        </p:grpSpPr>
        <p:sp>
          <p:nvSpPr>
            <p:cNvPr id="237574" name="Rectangle 6"/>
            <p:cNvSpPr>
              <a:spLocks noChangeArrowheads="1"/>
            </p:cNvSpPr>
            <p:nvPr/>
          </p:nvSpPr>
          <p:spPr bwMode="auto">
            <a:xfrm>
              <a:off x="385" y="2493"/>
              <a:ext cx="5088" cy="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电感性负载采用串联电容的方法是否可提高功率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因数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为什么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237575" name="Rectangle 7"/>
            <p:cNvSpPr>
              <a:spLocks noChangeArrowheads="1"/>
            </p:cNvSpPr>
            <p:nvPr/>
          </p:nvSpPr>
          <p:spPr bwMode="auto">
            <a:xfrm>
              <a:off x="377" y="3146"/>
              <a:ext cx="464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28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</a:t>
              </a: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原负载所需的无功功率是否有变化</a:t>
              </a:r>
              <a:r>
                <a:rPr lang="en-US" altLang="zh-CN" sz="28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为什么</a:t>
              </a:r>
              <a:r>
                <a:rPr lang="en-US" altLang="zh-CN" sz="28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237576" name="Rectangle 8"/>
            <p:cNvSpPr>
              <a:spLocks noChangeArrowheads="1"/>
            </p:cNvSpPr>
            <p:nvPr/>
          </p:nvSpPr>
          <p:spPr bwMode="auto">
            <a:xfrm>
              <a:off x="369" y="3458"/>
              <a:ext cx="4421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电源提供的无功功率是否有变化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为什么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15900" y="3357563"/>
            <a:ext cx="8820150" cy="76200"/>
            <a:chOff x="228" y="618"/>
            <a:chExt cx="3462" cy="102"/>
          </a:xfrm>
        </p:grpSpPr>
        <p:pic>
          <p:nvPicPr>
            <p:cNvPr id="139271" name="Picture 10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72" name="Picture 11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73" name="Picture 12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74" name="Picture 13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75" name="Picture 14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76" name="Picture 15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77" name="Picture 16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78" name="Picture 17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79" name="Picture 18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80" name="Picture 19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81" name="Picture 20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82" name="Picture 21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83" name="Picture 22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84" name="Picture 23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85" name="Picture 24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86" name="Picture 25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87" name="Picture 26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88" name="Picture 27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89" name="Picture 28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90" name="Picture 29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91" name="Picture 30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92" name="Picture 31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93" name="Picture 32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94" name="Picture 33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95" name="Picture 34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96" name="Picture 35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97" name="Picture 36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98" name="Picture 37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299" name="Picture 38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300" name="Picture 39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301" name="Picture 40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9302" name="Group 41"/>
            <p:cNvGrpSpPr>
              <a:grpSpLocks/>
            </p:cNvGrpSpPr>
            <p:nvPr/>
          </p:nvGrpSpPr>
          <p:grpSpPr bwMode="auto">
            <a:xfrm>
              <a:off x="3300" y="618"/>
              <a:ext cx="390" cy="102"/>
              <a:chOff x="4746" y="582"/>
              <a:chExt cx="390" cy="102"/>
            </a:xfrm>
          </p:grpSpPr>
          <p:pic>
            <p:nvPicPr>
              <p:cNvPr id="139304" name="Picture 42" descr="Green and Black Diamon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6" y="58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305" name="Picture 43" descr="Green and Black Diamon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2" y="58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306" name="Picture 44" descr="Green and Black Diamon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2" y="58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307" name="Picture 45" descr="Green and Black Diamon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4" y="58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9303" name="Picture 46" descr="Green and Black Diamo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0172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3" grpId="0" autoUpdateAnimBg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812800" y="3390900"/>
            <a:ext cx="1108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/>
              <a:t>解：</a:t>
            </a:r>
            <a:endParaRPr lang="zh-CN" altLang="en-US" b="1">
              <a:solidFill>
                <a:srgbClr val="FF3300"/>
              </a:solidFill>
            </a:endParaRPr>
          </a:p>
        </p:txBody>
      </p:sp>
      <p:graphicFrame>
        <p:nvGraphicFramePr>
          <p:cNvPr id="323584" name="Object 0"/>
          <p:cNvGraphicFramePr>
            <a:graphicFrameLocks noChangeAspect="1"/>
          </p:cNvGraphicFramePr>
          <p:nvPr/>
        </p:nvGraphicFramePr>
        <p:xfrm>
          <a:off x="1598613" y="5230813"/>
          <a:ext cx="6846887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4" name="Equation" r:id="rId3" imgW="2963958" imgH="449790" progId="Equation.3">
                  <p:embed/>
                </p:oleObj>
              </mc:Choice>
              <mc:Fallback>
                <p:oleObj name="Equation" r:id="rId3" imgW="2963958" imgH="4497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5230813"/>
                        <a:ext cx="6846887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292" name="Group 32"/>
          <p:cNvGrpSpPr>
            <a:grpSpLocks/>
          </p:cNvGrpSpPr>
          <p:nvPr/>
        </p:nvGrpSpPr>
        <p:grpSpPr bwMode="auto">
          <a:xfrm>
            <a:off x="457200" y="520700"/>
            <a:ext cx="8458200" cy="2901950"/>
            <a:chOff x="288" y="328"/>
            <a:chExt cx="5328" cy="1828"/>
          </a:xfrm>
        </p:grpSpPr>
        <p:grpSp>
          <p:nvGrpSpPr>
            <p:cNvPr id="140299" name="Group 23"/>
            <p:cNvGrpSpPr>
              <a:grpSpLocks/>
            </p:cNvGrpSpPr>
            <p:nvPr/>
          </p:nvGrpSpPr>
          <p:grpSpPr bwMode="auto">
            <a:xfrm>
              <a:off x="288" y="328"/>
              <a:ext cx="5184" cy="650"/>
              <a:chOff x="288" y="328"/>
              <a:chExt cx="5184" cy="650"/>
            </a:xfrm>
          </p:grpSpPr>
          <p:sp>
            <p:nvSpPr>
              <p:cNvPr id="140306" name="Rectangle 2"/>
              <p:cNvSpPr>
                <a:spLocks noChangeArrowheads="1"/>
              </p:cNvSpPr>
              <p:nvPr/>
            </p:nvSpPr>
            <p:spPr bwMode="auto">
              <a:xfrm>
                <a:off x="568" y="344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 anchor="ctr"/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b="1">
                    <a:solidFill>
                      <a:srgbClr val="CC0000"/>
                    </a:solidFill>
                  </a:rPr>
                  <a:t>例</a:t>
                </a:r>
                <a:r>
                  <a:rPr lang="en-US" altLang="zh-CN" b="1">
                    <a:solidFill>
                      <a:srgbClr val="CC0000"/>
                    </a:solidFill>
                  </a:rPr>
                  <a:t>1:</a:t>
                </a:r>
                <a:endParaRPr lang="en-US" altLang="zh-CN" sz="3200" b="1">
                  <a:solidFill>
                    <a:srgbClr val="CC0000"/>
                  </a:solidFill>
                </a:endParaRPr>
              </a:p>
            </p:txBody>
          </p:sp>
          <p:sp>
            <p:nvSpPr>
              <p:cNvPr id="140307" name="Text Box 10"/>
              <p:cNvSpPr txBox="1">
                <a:spLocks noChangeArrowheads="1"/>
              </p:cNvSpPr>
              <p:nvPr/>
            </p:nvSpPr>
            <p:spPr bwMode="auto">
              <a:xfrm>
                <a:off x="288" y="328"/>
                <a:ext cx="5184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b="1"/>
                  <a:t>              </a:t>
                </a:r>
                <a:r>
                  <a:rPr lang="zh-CN" altLang="en-US" b="1"/>
                  <a:t>一感性负载</a:t>
                </a:r>
                <a:r>
                  <a:rPr lang="en-US" altLang="zh-CN" b="1"/>
                  <a:t>,</a:t>
                </a:r>
                <a:r>
                  <a:rPr lang="zh-CN" altLang="en-US" b="1"/>
                  <a:t>其功率</a:t>
                </a:r>
                <a:r>
                  <a:rPr lang="en-US" altLang="zh-CN" b="1" i="1"/>
                  <a:t>P </a:t>
                </a:r>
                <a:r>
                  <a:rPr lang="en-US" altLang="zh-CN" b="1"/>
                  <a:t>= 10kW,                    </a:t>
                </a:r>
                <a:r>
                  <a:rPr lang="zh-CN" altLang="en-US" b="1"/>
                  <a:t>，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b="1"/>
                  <a:t>接在电压</a:t>
                </a:r>
                <a:r>
                  <a:rPr lang="en-US" altLang="zh-CN" b="1" i="1"/>
                  <a:t>U </a:t>
                </a:r>
                <a:r>
                  <a:rPr lang="en-US" altLang="zh-CN" b="1"/>
                  <a:t>= 220V ,  ƒ = 50Hz</a:t>
                </a:r>
                <a:r>
                  <a:rPr lang="zh-CN" altLang="en-US" b="1"/>
                  <a:t>的电源上</a:t>
                </a:r>
                <a:r>
                  <a:rPr lang="zh-CN" altLang="zh-CN" b="1"/>
                  <a:t>。</a:t>
                </a:r>
              </a:p>
            </p:txBody>
          </p:sp>
          <p:graphicFrame>
            <p:nvGraphicFramePr>
              <p:cNvPr id="140308" name="Object 6"/>
              <p:cNvGraphicFramePr>
                <a:graphicFrameLocks noChangeAspect="1"/>
              </p:cNvGraphicFramePr>
              <p:nvPr/>
            </p:nvGraphicFramePr>
            <p:xfrm>
              <a:off x="4012" y="360"/>
              <a:ext cx="1108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975" name="Equation" r:id="rId5" imgW="698197" imgH="203112" progId="Equation.3">
                      <p:embed/>
                    </p:oleObj>
                  </mc:Choice>
                  <mc:Fallback>
                    <p:oleObj name="Equation" r:id="rId5" imgW="698197" imgH="20311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12" y="360"/>
                            <a:ext cx="1108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66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0300" name="Group 24"/>
            <p:cNvGrpSpPr>
              <a:grpSpLocks/>
            </p:cNvGrpSpPr>
            <p:nvPr/>
          </p:nvGrpSpPr>
          <p:grpSpPr bwMode="auto">
            <a:xfrm>
              <a:off x="304" y="944"/>
              <a:ext cx="5232" cy="650"/>
              <a:chOff x="288" y="960"/>
              <a:chExt cx="5232" cy="650"/>
            </a:xfrm>
          </p:grpSpPr>
          <p:sp>
            <p:nvSpPr>
              <p:cNvPr id="140304" name="Text Box 9"/>
              <p:cNvSpPr txBox="1">
                <a:spLocks noChangeArrowheads="1"/>
              </p:cNvSpPr>
              <p:nvPr/>
            </p:nvSpPr>
            <p:spPr bwMode="auto">
              <a:xfrm>
                <a:off x="288" y="960"/>
                <a:ext cx="5232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b="1">
                    <a:solidFill>
                      <a:srgbClr val="000099"/>
                    </a:solidFill>
                  </a:rPr>
                  <a:t>    (1) </a:t>
                </a:r>
                <a:r>
                  <a:rPr lang="zh-CN" altLang="en-US" b="1">
                    <a:solidFill>
                      <a:srgbClr val="000099"/>
                    </a:solidFill>
                  </a:rPr>
                  <a:t>如将功率因数提高到                       </a:t>
                </a:r>
                <a:r>
                  <a:rPr lang="en-US" altLang="zh-CN" b="1">
                    <a:solidFill>
                      <a:srgbClr val="000099"/>
                    </a:solidFill>
                  </a:rPr>
                  <a:t>,  </a:t>
                </a:r>
                <a:r>
                  <a:rPr lang="zh-CN" altLang="en-US" b="1">
                    <a:solidFill>
                      <a:srgbClr val="000099"/>
                    </a:solidFill>
                  </a:rPr>
                  <a:t>需要并多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b="1">
                    <a:solidFill>
                      <a:srgbClr val="000099"/>
                    </a:solidFill>
                  </a:rPr>
                  <a:t>大的电容</a:t>
                </a:r>
                <a:r>
                  <a:rPr lang="en-US" altLang="zh-CN" b="1" i="1">
                    <a:solidFill>
                      <a:srgbClr val="000099"/>
                    </a:solidFill>
                  </a:rPr>
                  <a:t>C</a:t>
                </a:r>
                <a:r>
                  <a:rPr lang="en-US" altLang="zh-CN" b="1">
                    <a:solidFill>
                      <a:srgbClr val="000099"/>
                    </a:solidFill>
                  </a:rPr>
                  <a:t>,  </a:t>
                </a:r>
                <a:r>
                  <a:rPr lang="zh-CN" altLang="en-US" b="1">
                    <a:solidFill>
                      <a:srgbClr val="000099"/>
                    </a:solidFill>
                  </a:rPr>
                  <a:t>求并</a:t>
                </a:r>
                <a:r>
                  <a:rPr lang="en-US" altLang="zh-CN" b="1" i="1">
                    <a:solidFill>
                      <a:srgbClr val="000099"/>
                    </a:solidFill>
                  </a:rPr>
                  <a:t>C</a:t>
                </a:r>
                <a:r>
                  <a:rPr lang="zh-CN" altLang="en-US" b="1">
                    <a:solidFill>
                      <a:srgbClr val="000099"/>
                    </a:solidFill>
                  </a:rPr>
                  <a:t>前后的线路的电流。</a:t>
                </a:r>
              </a:p>
            </p:txBody>
          </p:sp>
          <p:graphicFrame>
            <p:nvGraphicFramePr>
              <p:cNvPr id="140305" name="Object 5"/>
              <p:cNvGraphicFramePr>
                <a:graphicFrameLocks noChangeAspect="1"/>
              </p:cNvGraphicFramePr>
              <p:nvPr/>
            </p:nvGraphicFramePr>
            <p:xfrm>
              <a:off x="2939" y="1000"/>
              <a:ext cx="1226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976" name="Equation" r:id="rId7" imgW="774364" imgH="203112" progId="Equation.3">
                      <p:embed/>
                    </p:oleObj>
                  </mc:Choice>
                  <mc:Fallback>
                    <p:oleObj name="Equation" r:id="rId7" imgW="774364" imgH="20311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39" y="1000"/>
                            <a:ext cx="1226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66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0301" name="Group 26"/>
            <p:cNvGrpSpPr>
              <a:grpSpLocks/>
            </p:cNvGrpSpPr>
            <p:nvPr/>
          </p:nvGrpSpPr>
          <p:grpSpPr bwMode="auto">
            <a:xfrm>
              <a:off x="296" y="1560"/>
              <a:ext cx="5320" cy="596"/>
              <a:chOff x="296" y="1560"/>
              <a:chExt cx="5320" cy="596"/>
            </a:xfrm>
          </p:grpSpPr>
          <p:sp>
            <p:nvSpPr>
              <p:cNvPr id="140302" name="Text Box 8"/>
              <p:cNvSpPr txBox="1">
                <a:spLocks noChangeArrowheads="1"/>
              </p:cNvSpPr>
              <p:nvPr/>
            </p:nvSpPr>
            <p:spPr bwMode="auto">
              <a:xfrm>
                <a:off x="296" y="1560"/>
                <a:ext cx="5320" cy="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b="1">
                    <a:solidFill>
                      <a:srgbClr val="000099"/>
                    </a:solidFill>
                  </a:rPr>
                  <a:t>    (2) </a:t>
                </a:r>
                <a:r>
                  <a:rPr lang="zh-CN" altLang="en-US" b="1">
                    <a:solidFill>
                      <a:srgbClr val="000099"/>
                    </a:solidFill>
                  </a:rPr>
                  <a:t>如将          从</a:t>
                </a:r>
                <a:r>
                  <a:rPr lang="en-US" altLang="zh-CN" b="1">
                    <a:solidFill>
                      <a:srgbClr val="000099"/>
                    </a:solidFill>
                  </a:rPr>
                  <a:t>0.95</a:t>
                </a:r>
                <a:r>
                  <a:rPr lang="zh-CN" altLang="en-US" b="1">
                    <a:solidFill>
                      <a:srgbClr val="000099"/>
                    </a:solidFill>
                  </a:rPr>
                  <a:t>提高到</a:t>
                </a:r>
                <a:r>
                  <a:rPr lang="en-US" altLang="zh-CN" b="1">
                    <a:solidFill>
                      <a:srgbClr val="000099"/>
                    </a:solidFill>
                  </a:rPr>
                  <a:t>1</a:t>
                </a:r>
                <a:r>
                  <a:rPr lang="zh-CN" altLang="en-US" b="1">
                    <a:solidFill>
                      <a:srgbClr val="000099"/>
                    </a:solidFill>
                  </a:rPr>
                  <a:t>，试问还需并多大的电容</a:t>
                </a:r>
                <a:r>
                  <a:rPr lang="en-US" altLang="zh-CN" b="1" i="1">
                    <a:solidFill>
                      <a:srgbClr val="000099"/>
                    </a:solidFill>
                  </a:rPr>
                  <a:t>C</a:t>
                </a:r>
                <a:r>
                  <a:rPr lang="zh-CN" altLang="en-US" b="1">
                    <a:solidFill>
                      <a:srgbClr val="000099"/>
                    </a:solidFill>
                  </a:rPr>
                  <a:t>。</a:t>
                </a:r>
              </a:p>
            </p:txBody>
          </p:sp>
          <p:graphicFrame>
            <p:nvGraphicFramePr>
              <p:cNvPr id="140303" name="Object 4"/>
              <p:cNvGraphicFramePr>
                <a:graphicFrameLocks noChangeAspect="1"/>
              </p:cNvGraphicFramePr>
              <p:nvPr/>
            </p:nvGraphicFramePr>
            <p:xfrm>
              <a:off x="1352" y="1616"/>
              <a:ext cx="562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977" name="Equation" r:id="rId9" imgW="355292" imgH="164957" progId="Equation.3">
                      <p:embed/>
                    </p:oleObj>
                  </mc:Choice>
                  <mc:Fallback>
                    <p:oleObj name="Equation" r:id="rId9" imgW="355292" imgH="16495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52" y="1616"/>
                            <a:ext cx="562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66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1487488" y="3175000"/>
            <a:ext cx="5654675" cy="1143000"/>
            <a:chOff x="937" y="2016"/>
            <a:chExt cx="3562" cy="720"/>
          </a:xfrm>
        </p:grpSpPr>
        <p:sp>
          <p:nvSpPr>
            <p:cNvPr id="140297" name="Text Box 5"/>
            <p:cNvSpPr txBox="1">
              <a:spLocks noChangeArrowheads="1"/>
            </p:cNvSpPr>
            <p:nvPr/>
          </p:nvSpPr>
          <p:spPr bwMode="auto">
            <a:xfrm>
              <a:off x="937" y="2147"/>
              <a:ext cx="9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/>
                <a:t>(1)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graphicFrame>
          <p:nvGraphicFramePr>
            <p:cNvPr id="140298" name="Object 3"/>
            <p:cNvGraphicFramePr>
              <a:graphicFrameLocks noChangeAspect="1"/>
            </p:cNvGraphicFramePr>
            <p:nvPr/>
          </p:nvGraphicFramePr>
          <p:xfrm>
            <a:off x="1312" y="2016"/>
            <a:ext cx="3187" cy="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78" name="Equation" r:id="rId11" imgW="1612900" imgH="431800" progId="Equation.3">
                    <p:embed/>
                  </p:oleObj>
                </mc:Choice>
                <mc:Fallback>
                  <p:oleObj name="Equation" r:id="rId11" imgW="16129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2" y="2016"/>
                          <a:ext cx="3187" cy="7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2132013" y="4165600"/>
            <a:ext cx="4129087" cy="1125538"/>
            <a:chOff x="1343" y="2624"/>
            <a:chExt cx="2601" cy="709"/>
          </a:xfrm>
        </p:grpSpPr>
        <p:graphicFrame>
          <p:nvGraphicFramePr>
            <p:cNvPr id="140295" name="Object 1"/>
            <p:cNvGraphicFramePr>
              <a:graphicFrameLocks noChangeAspect="1"/>
            </p:cNvGraphicFramePr>
            <p:nvPr/>
          </p:nvGraphicFramePr>
          <p:xfrm>
            <a:off x="1378" y="2624"/>
            <a:ext cx="2566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79" name="Equation" r:id="rId13" imgW="1562100" imgH="215900" progId="Equation.3">
                    <p:embed/>
                  </p:oleObj>
                </mc:Choice>
                <mc:Fallback>
                  <p:oleObj name="Equation" r:id="rId13" imgW="15621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8" y="2624"/>
                          <a:ext cx="2566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296" name="Object 2"/>
            <p:cNvGraphicFramePr>
              <a:graphicFrameLocks noChangeAspect="1"/>
            </p:cNvGraphicFramePr>
            <p:nvPr/>
          </p:nvGraphicFramePr>
          <p:xfrm>
            <a:off x="1343" y="2976"/>
            <a:ext cx="2525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80" name="Equation" r:id="rId15" imgW="1536033" imgH="215806" progId="Equation.3">
                    <p:embed/>
                  </p:oleObj>
                </mc:Choice>
                <mc:Fallback>
                  <p:oleObj name="Equation" r:id="rId15" imgW="1536033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3" y="2976"/>
                          <a:ext cx="2525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54954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utoUpdateAnimBg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Text Box 2"/>
          <p:cNvSpPr txBox="1">
            <a:spLocks noChangeArrowheads="1"/>
          </p:cNvSpPr>
          <p:nvPr/>
        </p:nvSpPr>
        <p:spPr bwMode="auto">
          <a:xfrm>
            <a:off x="564333" y="746911"/>
            <a:ext cx="426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求并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前后的线路电流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16733" y="1127911"/>
            <a:ext cx="7027863" cy="1190625"/>
            <a:chOff x="480" y="528"/>
            <a:chExt cx="4427" cy="750"/>
          </a:xfrm>
        </p:grpSpPr>
        <p:sp>
          <p:nvSpPr>
            <p:cNvPr id="141325" name="Text Box 4"/>
            <p:cNvSpPr txBox="1">
              <a:spLocks noChangeArrowheads="1"/>
            </p:cNvSpPr>
            <p:nvPr/>
          </p:nvSpPr>
          <p:spPr bwMode="auto">
            <a:xfrm>
              <a:off x="480" y="721"/>
              <a:ext cx="92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并</a:t>
              </a:r>
              <a:r>
                <a:rPr lang="en-US" altLang="zh-CN" b="1" i="1">
                  <a:solidFill>
                    <a:srgbClr val="CC0000"/>
                  </a:solidFill>
                  <a:cs typeface="Times New Roman" panose="02020603050405020304" pitchFamily="18" charset="0"/>
                </a:rPr>
                <a:t>C</a:t>
              </a:r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前</a:t>
              </a:r>
              <a:r>
                <a:rPr lang="en-US" altLang="zh-CN" b="1">
                  <a:solidFill>
                    <a:srgbClr val="CC0000"/>
                  </a:solidFill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141326" name="Object 3"/>
            <p:cNvGraphicFramePr>
              <a:graphicFrameLocks noChangeAspect="1"/>
            </p:cNvGraphicFramePr>
            <p:nvPr/>
          </p:nvGraphicFramePr>
          <p:xfrm>
            <a:off x="1262" y="528"/>
            <a:ext cx="3645" cy="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938" name="Equation" r:id="rId3" imgW="2222500" imgH="457200" progId="Equation.3">
                    <p:embed/>
                  </p:oleObj>
                </mc:Choice>
                <mc:Fallback>
                  <p:oleObj name="Equation" r:id="rId3" imgW="22225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2" y="528"/>
                          <a:ext cx="3645" cy="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4608" name="Object 0"/>
          <p:cNvGraphicFramePr>
            <a:graphicFrameLocks noChangeAspect="1"/>
          </p:cNvGraphicFramePr>
          <p:nvPr>
            <p:extLst/>
          </p:nvPr>
        </p:nvGraphicFramePr>
        <p:xfrm>
          <a:off x="1121546" y="3972711"/>
          <a:ext cx="7285037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39" name="Equation" r:id="rId5" imgW="2888202" imgH="411480" progId="Equation.3">
                  <p:embed/>
                </p:oleObj>
              </mc:Choice>
              <mc:Fallback>
                <p:oleObj name="Equation" r:id="rId5" imgW="2888202" imgH="411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546" y="3972711"/>
                        <a:ext cx="7285037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23" name="Text Box 7"/>
          <p:cNvSpPr txBox="1">
            <a:spLocks noChangeArrowheads="1"/>
          </p:cNvSpPr>
          <p:nvPr/>
        </p:nvSpPr>
        <p:spPr bwMode="auto">
          <a:xfrm>
            <a:off x="589733" y="5090311"/>
            <a:ext cx="79248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可见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cos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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 1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时再继续提高，则所需电容值很大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不经济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，所以一般不必提高到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1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。</a:t>
            </a:r>
            <a:endParaRPr lang="zh-CN" altLang="en-US" sz="2800" b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716733" y="2270911"/>
            <a:ext cx="7137400" cy="1222375"/>
            <a:chOff x="480" y="1248"/>
            <a:chExt cx="4496" cy="770"/>
          </a:xfrm>
        </p:grpSpPr>
        <p:graphicFrame>
          <p:nvGraphicFramePr>
            <p:cNvPr id="141323" name="Object 2"/>
            <p:cNvGraphicFramePr>
              <a:graphicFrameLocks noChangeAspect="1"/>
            </p:cNvGraphicFramePr>
            <p:nvPr/>
          </p:nvGraphicFramePr>
          <p:xfrm>
            <a:off x="1249" y="1248"/>
            <a:ext cx="3727" cy="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940" name="Equation" r:id="rId7" imgW="2273300" imgH="469900" progId="Equation.3">
                    <p:embed/>
                  </p:oleObj>
                </mc:Choice>
                <mc:Fallback>
                  <p:oleObj name="Equation" r:id="rId7" imgW="22733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9" y="1248"/>
                          <a:ext cx="3727" cy="7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1324" name="Rectangle 10"/>
            <p:cNvSpPr>
              <a:spLocks noChangeArrowheads="1"/>
            </p:cNvSpPr>
            <p:nvPr/>
          </p:nvSpPr>
          <p:spPr bwMode="auto">
            <a:xfrm>
              <a:off x="480" y="1432"/>
              <a:ext cx="7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并</a:t>
              </a:r>
              <a:r>
                <a:rPr lang="en-US" altLang="zh-CN" b="1" i="1">
                  <a:solidFill>
                    <a:srgbClr val="CC0000"/>
                  </a:solidFill>
                  <a:cs typeface="Times New Roman" panose="02020603050405020304" pitchFamily="18" charset="0"/>
                </a:rPr>
                <a:t>C</a:t>
              </a:r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后</a:t>
              </a:r>
              <a:r>
                <a:rPr lang="en-US" altLang="zh-CN" b="1">
                  <a:solidFill>
                    <a:srgbClr val="CC0000"/>
                  </a:solidFill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40533" y="3452011"/>
            <a:ext cx="7239000" cy="595313"/>
            <a:chOff x="336" y="2064"/>
            <a:chExt cx="4560" cy="375"/>
          </a:xfrm>
        </p:grpSpPr>
        <p:sp>
          <p:nvSpPr>
            <p:cNvPr id="141320" name="Text Box 12"/>
            <p:cNvSpPr txBox="1">
              <a:spLocks noChangeArrowheads="1"/>
            </p:cNvSpPr>
            <p:nvPr/>
          </p:nvSpPr>
          <p:spPr bwMode="auto">
            <a:xfrm>
              <a:off x="336" y="2064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cs typeface="Times New Roman" panose="02020603050405020304" pitchFamily="18" charset="0"/>
                </a:rPr>
                <a:t>(2)</a:t>
              </a:r>
            </a:p>
          </p:txBody>
        </p:sp>
        <p:sp>
          <p:nvSpPr>
            <p:cNvPr id="141321" name="Text Box 13"/>
            <p:cNvSpPr txBox="1">
              <a:spLocks noChangeArrowheads="1"/>
            </p:cNvSpPr>
            <p:nvPr/>
          </p:nvSpPr>
          <p:spPr bwMode="auto">
            <a:xfrm>
              <a:off x="1248" y="2112"/>
              <a:ext cx="364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从</a:t>
              </a:r>
              <a:r>
                <a:rPr lang="en-US" altLang="zh-CN" b="1">
                  <a:cs typeface="Times New Roman" panose="02020603050405020304" pitchFamily="18" charset="0"/>
                </a:rPr>
                <a:t>0.95</a:t>
              </a:r>
              <a:r>
                <a:rPr lang="zh-CN" altLang="en-US" b="1">
                  <a:cs typeface="Times New Roman" panose="02020603050405020304" pitchFamily="18" charset="0"/>
                </a:rPr>
                <a:t>提高到</a:t>
              </a:r>
              <a:r>
                <a:rPr lang="en-US" altLang="zh-CN" b="1">
                  <a:cs typeface="Times New Roman" panose="02020603050405020304" pitchFamily="18" charset="0"/>
                </a:rPr>
                <a:t>1</a:t>
              </a:r>
              <a:r>
                <a:rPr lang="zh-CN" altLang="en-US" b="1">
                  <a:cs typeface="Times New Roman" panose="02020603050405020304" pitchFamily="18" charset="0"/>
                </a:rPr>
                <a:t>时所需增加的电容值</a:t>
              </a:r>
            </a:p>
          </p:txBody>
        </p:sp>
        <p:graphicFrame>
          <p:nvGraphicFramePr>
            <p:cNvPr id="141322" name="Object 1"/>
            <p:cNvGraphicFramePr>
              <a:graphicFrameLocks noChangeAspect="1"/>
            </p:cNvGraphicFramePr>
            <p:nvPr/>
          </p:nvGraphicFramePr>
          <p:xfrm>
            <a:off x="720" y="2160"/>
            <a:ext cx="58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941" name="Equation" r:id="rId9" imgW="355292" imgH="164957" progId="Equation.3">
                    <p:embed/>
                  </p:oleObj>
                </mc:Choice>
                <mc:Fallback>
                  <p:oleObj name="Equation" r:id="rId9" imgW="355292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160"/>
                          <a:ext cx="58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004952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18" grpId="0" autoUpdateAnimBg="0"/>
      <p:bldP spid="239623" grpId="0" autoUpdateAnimBg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38" name="Group 19"/>
          <p:cNvGrpSpPr>
            <a:grpSpLocks/>
          </p:cNvGrpSpPr>
          <p:nvPr/>
        </p:nvGrpSpPr>
        <p:grpSpPr bwMode="auto">
          <a:xfrm>
            <a:off x="876300" y="3149600"/>
            <a:ext cx="4486275" cy="557213"/>
            <a:chOff x="552" y="1984"/>
            <a:chExt cx="2826" cy="351"/>
          </a:xfrm>
        </p:grpSpPr>
        <p:sp>
          <p:nvSpPr>
            <p:cNvPr id="142350" name="Text Box 4"/>
            <p:cNvSpPr txBox="1">
              <a:spLocks noChangeArrowheads="1"/>
            </p:cNvSpPr>
            <p:nvPr/>
          </p:nvSpPr>
          <p:spPr bwMode="auto">
            <a:xfrm>
              <a:off x="552" y="1984"/>
              <a:ext cx="69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142351" name="Text Box 5"/>
            <p:cNvSpPr txBox="1">
              <a:spLocks noChangeArrowheads="1"/>
            </p:cNvSpPr>
            <p:nvPr/>
          </p:nvSpPr>
          <p:spPr bwMode="auto">
            <a:xfrm>
              <a:off x="930" y="2008"/>
              <a:ext cx="244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cs typeface="Times New Roman" panose="02020603050405020304" pitchFamily="18" charset="0"/>
                </a:rPr>
                <a:t>(1)</a:t>
              </a:r>
              <a:r>
                <a:rPr lang="zh-CN" altLang="en-US" b="1">
                  <a:cs typeface="Times New Roman" panose="02020603050405020304" pitchFamily="18" charset="0"/>
                </a:rPr>
                <a:t>电源提供的电流为</a:t>
              </a:r>
              <a:endParaRPr lang="zh-CN" altLang="en-US" b="1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25632" name="Object 0"/>
          <p:cNvGraphicFramePr>
            <a:graphicFrameLocks noChangeAspect="1"/>
          </p:cNvGraphicFramePr>
          <p:nvPr>
            <p:extLst/>
          </p:nvPr>
        </p:nvGraphicFramePr>
        <p:xfrm>
          <a:off x="1958975" y="3679825"/>
          <a:ext cx="5534025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2" name="Equation" r:id="rId3" imgW="2184400" imgH="444500" progId="Equation.3">
                  <p:embed/>
                </p:oleObj>
              </mc:Choice>
              <mc:Fallback>
                <p:oleObj name="Equation" r:id="rId3" imgW="2184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975" y="3679825"/>
                        <a:ext cx="5534025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647" name="Text Box 7"/>
          <p:cNvSpPr txBox="1">
            <a:spLocks noChangeArrowheads="1"/>
          </p:cNvSpPr>
          <p:nvPr/>
        </p:nvSpPr>
        <p:spPr bwMode="auto">
          <a:xfrm>
            <a:off x="1536700" y="4776788"/>
            <a:ext cx="388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电源的额定电流为</a:t>
            </a:r>
            <a:endParaRPr lang="zh-CN" altLang="en-US" b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42341" name="Group 18"/>
          <p:cNvGrpSpPr>
            <a:grpSpLocks/>
          </p:cNvGrpSpPr>
          <p:nvPr/>
        </p:nvGrpSpPr>
        <p:grpSpPr bwMode="auto">
          <a:xfrm>
            <a:off x="419100" y="708025"/>
            <a:ext cx="8661400" cy="2457450"/>
            <a:chOff x="304" y="598"/>
            <a:chExt cx="5456" cy="1548"/>
          </a:xfrm>
        </p:grpSpPr>
        <p:sp>
          <p:nvSpPr>
            <p:cNvPr id="240652" name="Text Box 12"/>
            <p:cNvSpPr txBox="1">
              <a:spLocks noChangeArrowheads="1"/>
            </p:cNvSpPr>
            <p:nvPr/>
          </p:nvSpPr>
          <p:spPr bwMode="auto">
            <a:xfrm>
              <a:off x="592" y="1198"/>
              <a:ext cx="4640" cy="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该电源供出的电流是否超过其额定电流？</a:t>
              </a:r>
            </a:p>
          </p:txBody>
        </p:sp>
        <p:grpSp>
          <p:nvGrpSpPr>
            <p:cNvPr id="142344" name="Group 17"/>
            <p:cNvGrpSpPr>
              <a:grpSpLocks/>
            </p:cNvGrpSpPr>
            <p:nvPr/>
          </p:nvGrpSpPr>
          <p:grpSpPr bwMode="auto">
            <a:xfrm>
              <a:off x="338" y="598"/>
              <a:ext cx="5422" cy="671"/>
              <a:chOff x="338" y="598"/>
              <a:chExt cx="5422" cy="671"/>
            </a:xfrm>
          </p:grpSpPr>
          <p:sp>
            <p:nvSpPr>
              <p:cNvPr id="142347" name="Rectangle 2"/>
              <p:cNvSpPr>
                <a:spLocks noChangeArrowheads="1"/>
              </p:cNvSpPr>
              <p:nvPr/>
            </p:nvSpPr>
            <p:spPr bwMode="auto">
              <a:xfrm>
                <a:off x="576" y="664"/>
                <a:ext cx="57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 anchor="ctr"/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b="1">
                    <a:solidFill>
                      <a:srgbClr val="CC0000"/>
                    </a:solidFill>
                    <a:cs typeface="Times New Roman" panose="02020603050405020304" pitchFamily="18" charset="0"/>
                  </a:rPr>
                  <a:t>例</a:t>
                </a:r>
                <a:r>
                  <a:rPr lang="en-US" altLang="zh-CN" b="1">
                    <a:solidFill>
                      <a:srgbClr val="CC0000"/>
                    </a:solidFill>
                    <a:cs typeface="Times New Roman" panose="02020603050405020304" pitchFamily="18" charset="0"/>
                  </a:rPr>
                  <a:t>2:</a:t>
                </a:r>
              </a:p>
            </p:txBody>
          </p:sp>
          <p:graphicFrame>
            <p:nvGraphicFramePr>
              <p:cNvPr id="142348" name="Object 3"/>
              <p:cNvGraphicFramePr>
                <a:graphicFrameLocks noChangeAspect="1"/>
              </p:cNvGraphicFramePr>
              <p:nvPr/>
            </p:nvGraphicFramePr>
            <p:xfrm>
              <a:off x="2736" y="920"/>
              <a:ext cx="1184" cy="3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63" name="Equation" r:id="rId5" imgW="774364" imgH="228501" progId="Equation.3">
                      <p:embed/>
                    </p:oleObj>
                  </mc:Choice>
                  <mc:Fallback>
                    <p:oleObj name="Equation" r:id="rId5" imgW="774364" imgH="22850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36" y="920"/>
                            <a:ext cx="1184" cy="3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66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2349" name="Text Box 13"/>
              <p:cNvSpPr txBox="1">
                <a:spLocks noChangeArrowheads="1"/>
              </p:cNvSpPr>
              <p:nvPr/>
            </p:nvSpPr>
            <p:spPr bwMode="auto">
              <a:xfrm>
                <a:off x="338" y="598"/>
                <a:ext cx="5422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b="1">
                    <a:cs typeface="Times New Roman" panose="02020603050405020304" pitchFamily="18" charset="0"/>
                  </a:rPr>
                  <a:t>            </a:t>
                </a:r>
                <a:r>
                  <a:rPr lang="zh-CN" altLang="en-US" b="1">
                    <a:cs typeface="Times New Roman" panose="02020603050405020304" pitchFamily="18" charset="0"/>
                  </a:rPr>
                  <a:t>已知电源</a:t>
                </a:r>
                <a:r>
                  <a:rPr lang="en-US" altLang="zh-CN" b="1" i="1">
                    <a:cs typeface="Times New Roman" panose="02020603050405020304" pitchFamily="18" charset="0"/>
                  </a:rPr>
                  <a:t>U</a:t>
                </a:r>
                <a:r>
                  <a:rPr lang="en-US" altLang="zh-CN" b="1" baseline="-25000">
                    <a:cs typeface="Times New Roman" panose="02020603050405020304" pitchFamily="18" charset="0"/>
                  </a:rPr>
                  <a:t>N </a:t>
                </a:r>
                <a:r>
                  <a:rPr lang="en-US" altLang="zh-CN" b="1">
                    <a:cs typeface="Times New Roman" panose="02020603050405020304" pitchFamily="18" charset="0"/>
                  </a:rPr>
                  <a:t>= 220V , ƒ = 50Hz</a:t>
                </a:r>
                <a:r>
                  <a:rPr lang="zh-CN" altLang="en-US" b="1">
                    <a:cs typeface="Times New Roman" panose="02020603050405020304" pitchFamily="18" charset="0"/>
                  </a:rPr>
                  <a:t>，</a:t>
                </a:r>
                <a:r>
                  <a:rPr lang="en-US" altLang="en-US" b="1" i="1">
                    <a:cs typeface="Times New Roman" panose="02020603050405020304" pitchFamily="18" charset="0"/>
                  </a:rPr>
                  <a:t>S</a:t>
                </a:r>
                <a:r>
                  <a:rPr lang="en-US" altLang="en-US" b="1" baseline="-25000">
                    <a:cs typeface="Times New Roman" panose="02020603050405020304" pitchFamily="18" charset="0"/>
                  </a:rPr>
                  <a:t>N </a:t>
                </a:r>
                <a:r>
                  <a:rPr lang="en-US" altLang="en-US" b="1">
                    <a:cs typeface="Times New Roman" panose="02020603050405020304" pitchFamily="18" charset="0"/>
                  </a:rPr>
                  <a:t>= 10kV.A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b="1">
                    <a:cs typeface="Times New Roman" panose="02020603050405020304" pitchFamily="18" charset="0"/>
                  </a:rPr>
                  <a:t>向</a:t>
                </a:r>
                <a:r>
                  <a:rPr lang="en-US" altLang="zh-CN" b="1" i="1">
                    <a:cs typeface="Times New Roman" panose="02020603050405020304" pitchFamily="18" charset="0"/>
                  </a:rPr>
                  <a:t>P</a:t>
                </a:r>
                <a:r>
                  <a:rPr lang="en-US" altLang="zh-CN" b="1" baseline="-25000">
                    <a:cs typeface="Times New Roman" panose="02020603050405020304" pitchFamily="18" charset="0"/>
                  </a:rPr>
                  <a:t>N </a:t>
                </a:r>
                <a:r>
                  <a:rPr lang="en-US" altLang="zh-CN" b="1">
                    <a:cs typeface="Times New Roman" panose="02020603050405020304" pitchFamily="18" charset="0"/>
                  </a:rPr>
                  <a:t>= 6kW, </a:t>
                </a:r>
                <a:r>
                  <a:rPr lang="en-US" altLang="zh-CN" b="1" i="1">
                    <a:cs typeface="Times New Roman" panose="02020603050405020304" pitchFamily="18" charset="0"/>
                  </a:rPr>
                  <a:t>U</a:t>
                </a:r>
                <a:r>
                  <a:rPr lang="en-US" altLang="zh-CN" b="1" baseline="-25000">
                    <a:cs typeface="Times New Roman" panose="02020603050405020304" pitchFamily="18" charset="0"/>
                  </a:rPr>
                  <a:t>N </a:t>
                </a:r>
                <a:r>
                  <a:rPr lang="en-US" altLang="zh-CN" b="1">
                    <a:cs typeface="Times New Roman" panose="02020603050405020304" pitchFamily="18" charset="0"/>
                  </a:rPr>
                  <a:t>= 220V</a:t>
                </a:r>
                <a:r>
                  <a:rPr lang="zh-CN" altLang="en-US" b="1">
                    <a:cs typeface="Times New Roman" panose="02020603050405020304" pitchFamily="18" charset="0"/>
                  </a:rPr>
                  <a:t>，                  的感性负载供电，</a:t>
                </a:r>
                <a:endParaRPr lang="zh-CN" altLang="zh-CN" b="1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0654" name="Text Box 14"/>
            <p:cNvSpPr txBox="1">
              <a:spLocks noChangeArrowheads="1"/>
            </p:cNvSpPr>
            <p:nvPr/>
          </p:nvSpPr>
          <p:spPr bwMode="auto">
            <a:xfrm>
              <a:off x="304" y="1496"/>
              <a:ext cx="5312" cy="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(2) 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如并联电容将           提高到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0.9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，电源是否还有富裕的容量？</a:t>
              </a:r>
            </a:p>
          </p:txBody>
        </p:sp>
        <p:graphicFrame>
          <p:nvGraphicFramePr>
            <p:cNvPr id="142346" name="Object 2"/>
            <p:cNvGraphicFramePr>
              <a:graphicFrameLocks noChangeAspect="1"/>
            </p:cNvGraphicFramePr>
            <p:nvPr/>
          </p:nvGraphicFramePr>
          <p:xfrm>
            <a:off x="2313" y="1576"/>
            <a:ext cx="609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64" name="Equation" r:id="rId7" imgW="355292" imgH="164957" progId="Equation.3">
                    <p:embed/>
                  </p:oleObj>
                </mc:Choice>
                <mc:Fallback>
                  <p:oleObj name="Equation" r:id="rId7" imgW="355292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3" y="1576"/>
                          <a:ext cx="609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5633" name="Object 1"/>
          <p:cNvGraphicFramePr>
            <a:graphicFrameLocks noChangeAspect="1"/>
          </p:cNvGraphicFramePr>
          <p:nvPr>
            <p:extLst/>
          </p:nvPr>
        </p:nvGraphicFramePr>
        <p:xfrm>
          <a:off x="1857375" y="5207000"/>
          <a:ext cx="5005388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5" name="Equation" r:id="rId9" imgW="1981200" imgH="457200" progId="Equation.3">
                  <p:embed/>
                </p:oleObj>
              </mc:Choice>
              <mc:Fallback>
                <p:oleObj name="Equation" r:id="rId9" imgW="1981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5207000"/>
                        <a:ext cx="5005388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2189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7" grpId="0" autoUpdateAnimBg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635000" y="6477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例</a:t>
            </a:r>
            <a:r>
              <a:rPr lang="en-US" altLang="zh-CN" b="1">
                <a:solidFill>
                  <a:srgbClr val="CC0000"/>
                </a:solidFill>
                <a:cs typeface="Times New Roman" panose="02020603050405020304" pitchFamily="18" charset="0"/>
              </a:rPr>
              <a:t>2:</a:t>
            </a:r>
          </a:p>
        </p:txBody>
      </p:sp>
      <p:graphicFrame>
        <p:nvGraphicFramePr>
          <p:cNvPr id="326656" name="Object 0"/>
          <p:cNvGraphicFramePr>
            <a:graphicFrameLocks noChangeAspect="1"/>
          </p:cNvGraphicFramePr>
          <p:nvPr>
            <p:extLst/>
          </p:nvPr>
        </p:nvGraphicFramePr>
        <p:xfrm>
          <a:off x="2108200" y="865188"/>
          <a:ext cx="186690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6" name="Equation" r:id="rId3" imgW="678017" imgH="198173" progId="Equation.3">
                  <p:embed/>
                </p:oleObj>
              </mc:Choice>
              <mc:Fallback>
                <p:oleObj name="Equation" r:id="rId3" imgW="678017" imgH="1981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865188"/>
                        <a:ext cx="186690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668" name="Text Box 4"/>
          <p:cNvSpPr txBox="1">
            <a:spLocks noChangeArrowheads="1"/>
          </p:cNvSpPr>
          <p:nvPr/>
        </p:nvSpPr>
        <p:spPr bwMode="auto">
          <a:xfrm>
            <a:off x="1333500" y="1371600"/>
            <a:ext cx="609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该电源供出的电流超过其额定电流。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7200" y="1981200"/>
            <a:ext cx="8305800" cy="519113"/>
            <a:chOff x="336" y="1392"/>
            <a:chExt cx="5232" cy="327"/>
          </a:xfrm>
        </p:grpSpPr>
        <p:sp>
          <p:nvSpPr>
            <p:cNvPr id="143407" name="Text Box 6"/>
            <p:cNvSpPr txBox="1">
              <a:spLocks noChangeArrowheads="1"/>
            </p:cNvSpPr>
            <p:nvPr/>
          </p:nvSpPr>
          <p:spPr bwMode="auto">
            <a:xfrm>
              <a:off x="336" y="1392"/>
              <a:ext cx="52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（</a:t>
              </a:r>
              <a:r>
                <a:rPr lang="en-US" altLang="zh-CN" b="1">
                  <a:cs typeface="Times New Roman" panose="02020603050405020304" pitchFamily="18" charset="0"/>
                </a:rPr>
                <a:t>2</a:t>
              </a:r>
              <a:r>
                <a:rPr lang="zh-CN" altLang="en-US" b="1">
                  <a:cs typeface="Times New Roman" panose="02020603050405020304" pitchFamily="18" charset="0"/>
                </a:rPr>
                <a:t>）如将          提高到</a:t>
              </a:r>
              <a:r>
                <a:rPr lang="en-US" altLang="zh-CN" b="1">
                  <a:cs typeface="Times New Roman" panose="02020603050405020304" pitchFamily="18" charset="0"/>
                </a:rPr>
                <a:t>0.9</a:t>
              </a:r>
              <a:r>
                <a:rPr lang="zh-CN" altLang="en-US" b="1">
                  <a:cs typeface="Times New Roman" panose="02020603050405020304" pitchFamily="18" charset="0"/>
                </a:rPr>
                <a:t>后，电源提供的电流为</a:t>
              </a:r>
            </a:p>
          </p:txBody>
        </p:sp>
        <p:graphicFrame>
          <p:nvGraphicFramePr>
            <p:cNvPr id="143408" name="Object 3"/>
            <p:cNvGraphicFramePr>
              <a:graphicFrameLocks noChangeAspect="1"/>
            </p:cNvGraphicFramePr>
            <p:nvPr/>
          </p:nvGraphicFramePr>
          <p:xfrm>
            <a:off x="1392" y="1440"/>
            <a:ext cx="58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87" name="Equation" r:id="rId5" imgW="355292" imgH="164957" progId="Equation.3">
                    <p:embed/>
                  </p:oleObj>
                </mc:Choice>
                <mc:Fallback>
                  <p:oleObj name="Equation" r:id="rId5" imgW="355292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440"/>
                          <a:ext cx="58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6657" name="Object 1"/>
          <p:cNvGraphicFramePr>
            <a:graphicFrameLocks noChangeAspect="1"/>
          </p:cNvGraphicFramePr>
          <p:nvPr>
            <p:extLst/>
          </p:nvPr>
        </p:nvGraphicFramePr>
        <p:xfrm>
          <a:off x="1419225" y="2514600"/>
          <a:ext cx="549592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8" name="Equation" r:id="rId7" imgW="2108200" imgH="444500" progId="Equation.3">
                  <p:embed/>
                </p:oleObj>
              </mc:Choice>
              <mc:Fallback>
                <p:oleObj name="Equation" r:id="rId7" imgW="2108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2514600"/>
                        <a:ext cx="5495925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58" name="Object 2"/>
          <p:cNvGraphicFramePr>
            <a:graphicFrameLocks noChangeAspect="1"/>
          </p:cNvGraphicFramePr>
          <p:nvPr>
            <p:extLst/>
          </p:nvPr>
        </p:nvGraphicFramePr>
        <p:xfrm>
          <a:off x="1828800" y="3736975"/>
          <a:ext cx="19050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9" name="Equation" r:id="rId9" imgW="678017" imgH="198173" progId="Equation.3">
                  <p:embed/>
                </p:oleObj>
              </mc:Choice>
              <mc:Fallback>
                <p:oleObj name="Equation" r:id="rId9" imgW="678017" imgH="1981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736975"/>
                        <a:ext cx="190500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674" name="Rectangle 10"/>
          <p:cNvSpPr>
            <a:spLocks noChangeArrowheads="1"/>
          </p:cNvSpPr>
          <p:nvPr/>
        </p:nvSpPr>
        <p:spPr bwMode="auto">
          <a:xfrm>
            <a:off x="762000" y="4343400"/>
            <a:ext cx="80772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该电源还有富裕的容量。即还有能力再带负载；</a:t>
            </a:r>
          </a:p>
          <a:p>
            <a:pPr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所以提高电网功率因数后，将提高电源的利用率。</a:t>
            </a:r>
          </a:p>
        </p:txBody>
      </p:sp>
    </p:spTree>
    <p:extLst>
      <p:ext uri="{BB962C8B-B14F-4D97-AF65-F5344CB8AC3E}">
        <p14:creationId xmlns:p14="http://schemas.microsoft.com/office/powerpoint/2010/main" val="62432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6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6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6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68" grpId="0" autoUpdateAnimBg="0"/>
      <p:bldP spid="241674" grpId="0" autoUpdateAnimBg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93409" y="1620570"/>
            <a:ext cx="59571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rgbClr val="FFFF00"/>
                </a:solidFill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本 章 结 束</a:t>
            </a:r>
            <a:endParaRPr lang="zh-CN" altLang="en-US" sz="8800" b="1" dirty="0">
              <a:solidFill>
                <a:srgbClr val="FFFF00"/>
              </a:solidFill>
              <a:latin typeface="Malgun Gothic Semilight" panose="020B0502040204020203" pitchFamily="34" charset="-122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5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9" name="Rectangle 61"/>
          <p:cNvSpPr>
            <a:spLocks noGrp="1" noChangeArrowheads="1"/>
          </p:cNvSpPr>
          <p:nvPr>
            <p:ph type="ctrTitle"/>
          </p:nvPr>
        </p:nvSpPr>
        <p:spPr bwMode="auto">
          <a:xfrm>
            <a:off x="696913" y="457200"/>
            <a:ext cx="38100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dirty="0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 dirty="0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正弦量的相量表示</a:t>
            </a:r>
          </a:p>
        </p:txBody>
      </p:sp>
      <p:sp>
        <p:nvSpPr>
          <p:cNvPr id="89150" name="Rectangle 6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76300" y="1371600"/>
            <a:ext cx="3276600" cy="552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复数表示形式</a:t>
            </a:r>
          </a:p>
        </p:txBody>
      </p:sp>
      <p:sp>
        <p:nvSpPr>
          <p:cNvPr id="89151" name="Text Box 63"/>
          <p:cNvSpPr txBox="1">
            <a:spLocks noChangeArrowheads="1"/>
          </p:cNvSpPr>
          <p:nvPr/>
        </p:nvSpPr>
        <p:spPr bwMode="auto">
          <a:xfrm>
            <a:off x="838200" y="1879600"/>
            <a:ext cx="1968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cs typeface="Times New Roman" panose="02020603050405020304" pitchFamily="18" charset="0"/>
              </a:rPr>
              <a:t>设</a:t>
            </a:r>
            <a:r>
              <a:rPr lang="en-US" altLang="zh-CN" b="1" i="1">
                <a:cs typeface="Times New Roman" panose="02020603050405020304" pitchFamily="18" charset="0"/>
              </a:rPr>
              <a:t>A</a:t>
            </a:r>
            <a:r>
              <a:rPr lang="zh-CN" altLang="en-US" b="1">
                <a:cs typeface="Times New Roman" panose="02020603050405020304" pitchFamily="18" charset="0"/>
              </a:rPr>
              <a:t>为复数</a:t>
            </a:r>
            <a:r>
              <a:rPr lang="en-US" altLang="zh-CN" b="1"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677863" y="2336800"/>
            <a:ext cx="3208337" cy="528638"/>
            <a:chOff x="480" y="1584"/>
            <a:chExt cx="2021" cy="333"/>
          </a:xfrm>
        </p:grpSpPr>
        <p:sp>
          <p:nvSpPr>
            <p:cNvPr id="89153" name="Text Box 65"/>
            <p:cNvSpPr txBox="1">
              <a:spLocks noChangeArrowheads="1"/>
            </p:cNvSpPr>
            <p:nvPr/>
          </p:nvSpPr>
          <p:spPr bwMode="auto">
            <a:xfrm>
              <a:off x="480" y="1584"/>
              <a:ext cx="111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95300" indent="-495300" eaLnBrk="1" hangingPunct="1">
                <a:defRPr/>
              </a:pPr>
              <a:r>
                <a:rPr lang="en-US" altLang="zh-CN" sz="2800" b="1">
                  <a:solidFill>
                    <a:srgbClr val="00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zh-CN" altLang="en-US" sz="2800" b="1">
                  <a:solidFill>
                    <a:srgbClr val="00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代数式</a:t>
              </a:r>
            </a:p>
          </p:txBody>
        </p:sp>
        <p:grpSp>
          <p:nvGrpSpPr>
            <p:cNvPr id="15397" name="Group 66"/>
            <p:cNvGrpSpPr>
              <a:grpSpLocks/>
            </p:cNvGrpSpPr>
            <p:nvPr/>
          </p:nvGrpSpPr>
          <p:grpSpPr bwMode="auto">
            <a:xfrm>
              <a:off x="1488" y="1584"/>
              <a:ext cx="1013" cy="333"/>
              <a:chOff x="720" y="1914"/>
              <a:chExt cx="1013" cy="333"/>
            </a:xfrm>
          </p:grpSpPr>
          <p:sp>
            <p:nvSpPr>
              <p:cNvPr id="15398" name="Text Box 67"/>
              <p:cNvSpPr txBox="1">
                <a:spLocks noChangeArrowheads="1"/>
              </p:cNvSpPr>
              <p:nvPr/>
            </p:nvSpPr>
            <p:spPr bwMode="auto">
              <a:xfrm>
                <a:off x="720" y="1920"/>
                <a:ext cx="26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5399" name="Text Box 68"/>
              <p:cNvSpPr txBox="1">
                <a:spLocks noChangeArrowheads="1"/>
              </p:cNvSpPr>
              <p:nvPr/>
            </p:nvSpPr>
            <p:spPr bwMode="auto">
              <a:xfrm>
                <a:off x="950" y="1914"/>
                <a:ext cx="78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dirty="0">
                    <a:cs typeface="Times New Roman" panose="02020603050405020304" pitchFamily="18" charset="0"/>
                  </a:rPr>
                  <a:t>=</a:t>
                </a:r>
                <a:r>
                  <a:rPr lang="en-US" altLang="zh-CN" b="1" i="1" dirty="0">
                    <a:cs typeface="Times New Roman" panose="02020603050405020304" pitchFamily="18" charset="0"/>
                  </a:rPr>
                  <a:t>a + </a:t>
                </a:r>
                <a:r>
                  <a:rPr lang="en-US" altLang="zh-CN" b="1" dirty="0" err="1">
                    <a:cs typeface="Times New Roman" panose="02020603050405020304" pitchFamily="18" charset="0"/>
                  </a:rPr>
                  <a:t>j</a:t>
                </a:r>
                <a:r>
                  <a:rPr lang="en-US" altLang="zh-CN" b="1" i="1" dirty="0" err="1">
                    <a:cs typeface="Times New Roman" panose="02020603050405020304" pitchFamily="18" charset="0"/>
                  </a:rPr>
                  <a:t>b</a:t>
                </a:r>
                <a:endParaRPr lang="en-US" altLang="zh-CN" b="1" i="1" dirty="0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3886200" y="2679700"/>
            <a:ext cx="2605088" cy="1371600"/>
            <a:chOff x="2448" y="1776"/>
            <a:chExt cx="1641" cy="864"/>
          </a:xfrm>
        </p:grpSpPr>
        <p:sp>
          <p:nvSpPr>
            <p:cNvPr id="15392" name="AutoShape 70"/>
            <p:cNvSpPr>
              <a:spLocks/>
            </p:cNvSpPr>
            <p:nvPr/>
          </p:nvSpPr>
          <p:spPr bwMode="auto">
            <a:xfrm>
              <a:off x="2448" y="1968"/>
              <a:ext cx="144" cy="427"/>
            </a:xfrm>
            <a:prstGeom prst="leftBrace">
              <a:avLst>
                <a:gd name="adj1" fmla="val 24711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>
                <a:cs typeface="Times New Roman" panose="02020603050405020304" pitchFamily="18" charset="0"/>
              </a:endParaRPr>
            </a:p>
          </p:txBody>
        </p:sp>
        <p:grpSp>
          <p:nvGrpSpPr>
            <p:cNvPr id="15393" name="Group 71"/>
            <p:cNvGrpSpPr>
              <a:grpSpLocks/>
            </p:cNvGrpSpPr>
            <p:nvPr/>
          </p:nvGrpSpPr>
          <p:grpSpPr bwMode="auto">
            <a:xfrm>
              <a:off x="2592" y="1776"/>
              <a:ext cx="1497" cy="864"/>
              <a:chOff x="2688" y="1680"/>
              <a:chExt cx="1497" cy="864"/>
            </a:xfrm>
          </p:grpSpPr>
          <p:graphicFrame>
            <p:nvGraphicFramePr>
              <p:cNvPr id="15394" name="Object 72"/>
              <p:cNvGraphicFramePr>
                <a:graphicFrameLocks noChangeAspect="1"/>
              </p:cNvGraphicFramePr>
              <p:nvPr/>
            </p:nvGraphicFramePr>
            <p:xfrm>
              <a:off x="2688" y="1920"/>
              <a:ext cx="1497" cy="6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54" name="Equation" r:id="rId3" imgW="845628" imgH="388778" progId="Equation.3">
                      <p:embed/>
                    </p:oleObj>
                  </mc:Choice>
                  <mc:Fallback>
                    <p:oleObj name="Equation" r:id="rId3" imgW="845628" imgH="38877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8" y="1920"/>
                            <a:ext cx="1497" cy="6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95" name="Object 73"/>
              <p:cNvGraphicFramePr>
                <a:graphicFrameLocks noChangeAspect="1"/>
              </p:cNvGraphicFramePr>
              <p:nvPr/>
            </p:nvGraphicFramePr>
            <p:xfrm>
              <a:off x="2728" y="1680"/>
              <a:ext cx="1312" cy="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55" name="Equation" r:id="rId5" imgW="815325" imgH="244050" progId="Equation.3">
                      <p:embed/>
                    </p:oleObj>
                  </mc:Choice>
                  <mc:Fallback>
                    <p:oleObj name="Equation" r:id="rId5" imgW="815325" imgH="24405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28" y="1680"/>
                            <a:ext cx="1312" cy="4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" name="Group 74"/>
          <p:cNvGrpSpPr>
            <a:grpSpLocks/>
          </p:cNvGrpSpPr>
          <p:nvPr/>
        </p:nvGrpSpPr>
        <p:grpSpPr bwMode="auto">
          <a:xfrm>
            <a:off x="6477000" y="2755900"/>
            <a:ext cx="1970088" cy="1052513"/>
            <a:chOff x="4080" y="1776"/>
            <a:chExt cx="1241" cy="663"/>
          </a:xfrm>
        </p:grpSpPr>
        <p:sp>
          <p:nvSpPr>
            <p:cNvPr id="15390" name="Text Box 75"/>
            <p:cNvSpPr txBox="1">
              <a:spLocks noChangeArrowheads="1"/>
            </p:cNvSpPr>
            <p:nvPr/>
          </p:nvSpPr>
          <p:spPr bwMode="auto">
            <a:xfrm>
              <a:off x="4080" y="1776"/>
              <a:ext cx="102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复数的模</a:t>
              </a:r>
            </a:p>
          </p:txBody>
        </p:sp>
        <p:sp>
          <p:nvSpPr>
            <p:cNvPr id="15391" name="Rectangle 76"/>
            <p:cNvSpPr>
              <a:spLocks noChangeArrowheads="1"/>
            </p:cNvSpPr>
            <p:nvPr/>
          </p:nvSpPr>
          <p:spPr bwMode="auto">
            <a:xfrm>
              <a:off x="4080" y="2112"/>
              <a:ext cx="1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复数的辐角</a:t>
              </a:r>
            </a:p>
          </p:txBody>
        </p:sp>
      </p:grpSp>
      <p:sp>
        <p:nvSpPr>
          <p:cNvPr id="89165" name="Text Box 77"/>
          <p:cNvSpPr txBox="1">
            <a:spLocks noChangeArrowheads="1"/>
          </p:cNvSpPr>
          <p:nvPr/>
        </p:nvSpPr>
        <p:spPr bwMode="auto">
          <a:xfrm>
            <a:off x="584501" y="914400"/>
            <a:ext cx="47434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66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实质：用复数表示正弦量</a:t>
            </a:r>
          </a:p>
        </p:txBody>
      </p:sp>
      <p:grpSp>
        <p:nvGrpSpPr>
          <p:cNvPr id="7" name="Group 78"/>
          <p:cNvGrpSpPr>
            <a:grpSpLocks/>
          </p:cNvGrpSpPr>
          <p:nvPr/>
        </p:nvGrpSpPr>
        <p:grpSpPr bwMode="auto">
          <a:xfrm>
            <a:off x="1077913" y="2755900"/>
            <a:ext cx="2671762" cy="1023938"/>
            <a:chOff x="528" y="1776"/>
            <a:chExt cx="1683" cy="645"/>
          </a:xfrm>
        </p:grpSpPr>
        <p:sp>
          <p:nvSpPr>
            <p:cNvPr id="15387" name="Text Box 79"/>
            <p:cNvSpPr txBox="1">
              <a:spLocks noChangeArrowheads="1"/>
            </p:cNvSpPr>
            <p:nvPr/>
          </p:nvSpPr>
          <p:spPr bwMode="auto">
            <a:xfrm>
              <a:off x="528" y="1776"/>
              <a:ext cx="72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式中</a:t>
              </a:r>
              <a:r>
                <a:rPr lang="en-US" altLang="zh-CN" b="1"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15388" name="Object 80"/>
            <p:cNvGraphicFramePr>
              <a:graphicFrameLocks noChangeAspect="1"/>
            </p:cNvGraphicFramePr>
            <p:nvPr/>
          </p:nvGraphicFramePr>
          <p:xfrm>
            <a:off x="1114" y="1886"/>
            <a:ext cx="1097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6" name="Equation" r:id="rId7" imgW="723586" imgH="165028" progId="Equation.3">
                    <p:embed/>
                  </p:oleObj>
                </mc:Choice>
                <mc:Fallback>
                  <p:oleObj name="Equation" r:id="rId7" imgW="723586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4" y="1886"/>
                          <a:ext cx="1097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9" name="Object 81"/>
            <p:cNvGraphicFramePr>
              <a:graphicFrameLocks noChangeAspect="1"/>
            </p:cNvGraphicFramePr>
            <p:nvPr/>
          </p:nvGraphicFramePr>
          <p:xfrm>
            <a:off x="1111" y="2093"/>
            <a:ext cx="1058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7" name="Equation" r:id="rId9" imgW="698197" imgH="203112" progId="Equation.3">
                    <p:embed/>
                  </p:oleObj>
                </mc:Choice>
                <mc:Fallback>
                  <p:oleObj name="Equation" r:id="rId9" imgW="698197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093"/>
                          <a:ext cx="1058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9170" name="Text Box 82"/>
          <p:cNvSpPr txBox="1">
            <a:spLocks noChangeArrowheads="1"/>
          </p:cNvSpPr>
          <p:nvPr/>
        </p:nvSpPr>
        <p:spPr bwMode="auto">
          <a:xfrm>
            <a:off x="677827" y="3633788"/>
            <a:ext cx="17764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三角式</a:t>
            </a:r>
          </a:p>
        </p:txBody>
      </p:sp>
      <p:graphicFrame>
        <p:nvGraphicFramePr>
          <p:cNvPr id="89171" name="Object 83"/>
          <p:cNvGraphicFramePr>
            <a:graphicFrameLocks noChangeAspect="1"/>
          </p:cNvGraphicFramePr>
          <p:nvPr>
            <p:extLst/>
          </p:nvPr>
        </p:nvGraphicFramePr>
        <p:xfrm>
          <a:off x="1817688" y="4129088"/>
          <a:ext cx="62150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8" name="Equation" r:id="rId11" imgW="2712542" imgH="198173" progId="Equation.3">
                  <p:embed/>
                </p:oleObj>
              </mc:Choice>
              <mc:Fallback>
                <p:oleObj name="Equation" r:id="rId11" imgW="2712542" imgH="1981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4129088"/>
                        <a:ext cx="621506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84"/>
          <p:cNvGrpSpPr>
            <a:grpSpLocks/>
          </p:cNvGrpSpPr>
          <p:nvPr/>
        </p:nvGrpSpPr>
        <p:grpSpPr bwMode="auto">
          <a:xfrm>
            <a:off x="672306" y="4605338"/>
            <a:ext cx="3684587" cy="595312"/>
            <a:chOff x="480" y="633"/>
            <a:chExt cx="2321" cy="375"/>
          </a:xfrm>
        </p:grpSpPr>
        <p:sp>
          <p:nvSpPr>
            <p:cNvPr id="89173" name="Text Box 85"/>
            <p:cNvSpPr txBox="1">
              <a:spLocks noChangeArrowheads="1"/>
            </p:cNvSpPr>
            <p:nvPr/>
          </p:nvSpPr>
          <p:spPr bwMode="auto">
            <a:xfrm>
              <a:off x="480" y="633"/>
              <a:ext cx="123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dirty="0">
                  <a:solidFill>
                    <a:srgbClr val="00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(3)  </a:t>
              </a:r>
              <a:r>
                <a:rPr lang="zh-CN" altLang="en-US" sz="2800" b="1" dirty="0">
                  <a:solidFill>
                    <a:srgbClr val="00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指数式</a:t>
              </a:r>
              <a:r>
                <a:rPr lang="zh-CN" altLang="en-US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15386" name="Object 86"/>
            <p:cNvGraphicFramePr>
              <a:graphicFrameLocks noChangeAspect="1"/>
            </p:cNvGraphicFramePr>
            <p:nvPr/>
          </p:nvGraphicFramePr>
          <p:xfrm>
            <a:off x="1696" y="641"/>
            <a:ext cx="1105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9" name="Equation" r:id="rId13" imgW="586636" imgH="220875" progId="Equation.3">
                    <p:embed/>
                  </p:oleObj>
                </mc:Choice>
                <mc:Fallback>
                  <p:oleObj name="Equation" r:id="rId13" imgW="586636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6" y="641"/>
                          <a:ext cx="1105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7"/>
          <p:cNvGrpSpPr>
            <a:grpSpLocks/>
          </p:cNvGrpSpPr>
          <p:nvPr/>
        </p:nvGrpSpPr>
        <p:grpSpPr bwMode="auto">
          <a:xfrm>
            <a:off x="1357313" y="5880963"/>
            <a:ext cx="6481762" cy="612775"/>
            <a:chOff x="539" y="1392"/>
            <a:chExt cx="4568" cy="421"/>
          </a:xfrm>
        </p:grpSpPr>
        <p:graphicFrame>
          <p:nvGraphicFramePr>
            <p:cNvPr id="15381" name="Object 88" descr="40%"/>
            <p:cNvGraphicFramePr>
              <a:graphicFrameLocks noChangeAspect="1"/>
            </p:cNvGraphicFramePr>
            <p:nvPr>
              <p:extLst/>
            </p:nvPr>
          </p:nvGraphicFramePr>
          <p:xfrm>
            <a:off x="539" y="1392"/>
            <a:ext cx="4568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60" name="Equation" r:id="rId15" imgW="2712542" imgH="220875" progId="Equation.3">
                    <p:embed/>
                  </p:oleObj>
                </mc:Choice>
                <mc:Fallback>
                  <p:oleObj name="Equation" r:id="rId15" imgW="2712542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" y="1392"/>
                          <a:ext cx="4568" cy="421"/>
                        </a:xfrm>
                        <a:prstGeom prst="rect">
                          <a:avLst/>
                        </a:prstGeom>
                        <a:pattFill prst="pct20">
                          <a:fgClr>
                            <a:srgbClr val="FF9900"/>
                          </a:fgClr>
                          <a:bgClr>
                            <a:srgbClr val="FFFFFF"/>
                          </a:bgClr>
                        </a:pattFill>
                        <a:ln w="3810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382" name="Group 89"/>
            <p:cNvGrpSpPr>
              <a:grpSpLocks/>
            </p:cNvGrpSpPr>
            <p:nvPr/>
          </p:nvGrpSpPr>
          <p:grpSpPr bwMode="auto">
            <a:xfrm>
              <a:off x="4704" y="1536"/>
              <a:ext cx="384" cy="240"/>
              <a:chOff x="4704" y="1536"/>
              <a:chExt cx="384" cy="240"/>
            </a:xfrm>
          </p:grpSpPr>
          <p:sp>
            <p:nvSpPr>
              <p:cNvPr id="15383" name="Line 90"/>
              <p:cNvSpPr>
                <a:spLocks noChangeShapeType="1"/>
              </p:cNvSpPr>
              <p:nvPr/>
            </p:nvSpPr>
            <p:spPr bwMode="auto">
              <a:xfrm flipH="1">
                <a:off x="4704" y="1536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84" name="Line 91"/>
              <p:cNvSpPr>
                <a:spLocks noChangeShapeType="1"/>
              </p:cNvSpPr>
              <p:nvPr/>
            </p:nvSpPr>
            <p:spPr bwMode="auto">
              <a:xfrm>
                <a:off x="4704" y="177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" name="Group 92"/>
          <p:cNvGrpSpPr>
            <a:grpSpLocks/>
          </p:cNvGrpSpPr>
          <p:nvPr/>
        </p:nvGrpSpPr>
        <p:grpSpPr bwMode="auto">
          <a:xfrm>
            <a:off x="678163" y="5196876"/>
            <a:ext cx="3611563" cy="555625"/>
            <a:chOff x="461" y="960"/>
            <a:chExt cx="2275" cy="350"/>
          </a:xfrm>
        </p:grpSpPr>
        <p:sp>
          <p:nvSpPr>
            <p:cNvPr id="89181" name="Rectangle 93"/>
            <p:cNvSpPr>
              <a:spLocks noChangeArrowheads="1"/>
            </p:cNvSpPr>
            <p:nvPr/>
          </p:nvSpPr>
          <p:spPr bwMode="auto">
            <a:xfrm>
              <a:off x="461" y="960"/>
              <a:ext cx="140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dirty="0">
                  <a:solidFill>
                    <a:srgbClr val="00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(4) </a:t>
              </a:r>
              <a:r>
                <a:rPr lang="zh-CN" altLang="zh-CN" sz="2800" b="1" dirty="0">
                  <a:solidFill>
                    <a:srgbClr val="00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极坐标</a:t>
              </a:r>
              <a:r>
                <a:rPr lang="zh-CN" altLang="en-US" sz="2800" b="1" dirty="0">
                  <a:solidFill>
                    <a:srgbClr val="00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式</a:t>
              </a:r>
            </a:p>
          </p:txBody>
        </p:sp>
        <p:graphicFrame>
          <p:nvGraphicFramePr>
            <p:cNvPr id="15377" name="Object 94"/>
            <p:cNvGraphicFramePr>
              <a:graphicFrameLocks noChangeAspect="1"/>
            </p:cNvGraphicFramePr>
            <p:nvPr/>
          </p:nvGraphicFramePr>
          <p:xfrm>
            <a:off x="1813" y="987"/>
            <a:ext cx="90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61" name="Equation" r:id="rId17" imgW="563910" imgH="198173" progId="Equation.3">
                    <p:embed/>
                  </p:oleObj>
                </mc:Choice>
                <mc:Fallback>
                  <p:oleObj name="Equation" r:id="rId17" imgW="563910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3" y="987"/>
                          <a:ext cx="90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378" name="Group 95"/>
            <p:cNvGrpSpPr>
              <a:grpSpLocks/>
            </p:cNvGrpSpPr>
            <p:nvPr/>
          </p:nvGrpSpPr>
          <p:grpSpPr bwMode="auto">
            <a:xfrm>
              <a:off x="2352" y="1008"/>
              <a:ext cx="384" cy="240"/>
              <a:chOff x="4704" y="1536"/>
              <a:chExt cx="384" cy="240"/>
            </a:xfrm>
          </p:grpSpPr>
          <p:sp>
            <p:nvSpPr>
              <p:cNvPr id="15379" name="Line 96"/>
              <p:cNvSpPr>
                <a:spLocks noChangeShapeType="1"/>
              </p:cNvSpPr>
              <p:nvPr/>
            </p:nvSpPr>
            <p:spPr bwMode="auto">
              <a:xfrm flipH="1">
                <a:off x="4704" y="1536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80" name="Line 97"/>
              <p:cNvSpPr>
                <a:spLocks noChangeShapeType="1"/>
              </p:cNvSpPr>
              <p:nvPr/>
            </p:nvSpPr>
            <p:spPr bwMode="auto">
              <a:xfrm>
                <a:off x="4704" y="177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89186" name="Picture 98" descr="图片10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620713"/>
            <a:ext cx="275907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6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9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50" grpId="0" build="p" autoUpdateAnimBg="0"/>
      <p:bldP spid="89151" grpId="0" autoUpdateAnimBg="0"/>
      <p:bldP spid="89165" grpId="0" autoUpdateAnimBg="0"/>
      <p:bldP spid="8917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Text Box 1026"/>
          <p:cNvSpPr txBox="1">
            <a:spLocks noChangeArrowheads="1"/>
          </p:cNvSpPr>
          <p:nvPr/>
        </p:nvSpPr>
        <p:spPr bwMode="auto">
          <a:xfrm>
            <a:off x="625475" y="4834825"/>
            <a:ext cx="53340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000099"/>
                </a:solidFill>
              </a:rPr>
              <a:t>相量</a:t>
            </a:r>
            <a:r>
              <a:rPr lang="en-US" altLang="zh-CN" b="1" dirty="0">
                <a:solidFill>
                  <a:srgbClr val="000099"/>
                </a:solidFill>
              </a:rPr>
              <a:t>:   </a:t>
            </a:r>
            <a:r>
              <a:rPr lang="zh-CN" altLang="en-US" b="1" dirty="0">
                <a:solidFill>
                  <a:srgbClr val="000099"/>
                </a:solidFill>
              </a:rPr>
              <a:t>表示正弦量的复数称相量</a:t>
            </a:r>
          </a:p>
        </p:txBody>
      </p:sp>
      <p:grpSp>
        <p:nvGrpSpPr>
          <p:cNvPr id="2" name="Group 1027"/>
          <p:cNvGrpSpPr>
            <a:grpSpLocks/>
          </p:cNvGrpSpPr>
          <p:nvPr/>
        </p:nvGrpSpPr>
        <p:grpSpPr bwMode="auto">
          <a:xfrm>
            <a:off x="750888" y="3809998"/>
            <a:ext cx="6280149" cy="1127125"/>
            <a:chOff x="465" y="2165"/>
            <a:chExt cx="3956" cy="710"/>
          </a:xfrm>
        </p:grpSpPr>
        <p:sp>
          <p:nvSpPr>
            <p:cNvPr id="16393" name="AutoShape 1028"/>
            <p:cNvSpPr>
              <a:spLocks/>
            </p:cNvSpPr>
            <p:nvPr/>
          </p:nvSpPr>
          <p:spPr bwMode="auto">
            <a:xfrm>
              <a:off x="465" y="2268"/>
              <a:ext cx="96" cy="528"/>
            </a:xfrm>
            <a:prstGeom prst="leftBrace">
              <a:avLst>
                <a:gd name="adj1" fmla="val 4583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85701" name="Text Box 1029"/>
            <p:cNvSpPr txBox="1">
              <a:spLocks noChangeArrowheads="1"/>
            </p:cNvSpPr>
            <p:nvPr/>
          </p:nvSpPr>
          <p:spPr bwMode="auto">
            <a:xfrm>
              <a:off x="518" y="2165"/>
              <a:ext cx="3903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20000"/>
                </a:lnSpc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复数的模即为正弦量的幅值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或有效值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85702" name="Rectangle 1030"/>
            <p:cNvSpPr>
              <a:spLocks noChangeArrowheads="1"/>
            </p:cNvSpPr>
            <p:nvPr/>
          </p:nvSpPr>
          <p:spPr bwMode="auto">
            <a:xfrm>
              <a:off x="468" y="2491"/>
              <a:ext cx="335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20000"/>
                </a:lnSpc>
                <a:defRPr/>
              </a:pP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复数的辐角即为正弦量的初相角</a:t>
              </a:r>
            </a:p>
          </p:txBody>
        </p:sp>
      </p:grpSp>
      <p:sp>
        <p:nvSpPr>
          <p:cNvPr id="285703" name="Text Box 1031"/>
          <p:cNvSpPr txBox="1">
            <a:spLocks noChangeArrowheads="1"/>
          </p:cNvSpPr>
          <p:nvPr/>
        </p:nvSpPr>
        <p:spPr bwMode="auto">
          <a:xfrm>
            <a:off x="625475" y="506413"/>
            <a:ext cx="80422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由上可知：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复数由模和幅角两个特征来确定，而正弦量由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幅值、角频率、初相角三个特征来确定。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在分析线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性电路时，正弦激励和响应均为同频率的正弦量，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频率是已知的，可以不考虑。因此，一个正弦量由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幅值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或有效值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和初相位就可确定。比照复数和正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弦量，正弦量可用复数表示。</a:t>
            </a:r>
          </a:p>
        </p:txBody>
      </p:sp>
      <p:grpSp>
        <p:nvGrpSpPr>
          <p:cNvPr id="3" name="Group 1032"/>
          <p:cNvGrpSpPr>
            <a:grpSpLocks/>
          </p:cNvGrpSpPr>
          <p:nvPr/>
        </p:nvGrpSpPr>
        <p:grpSpPr bwMode="auto">
          <a:xfrm>
            <a:off x="750888" y="5510307"/>
            <a:ext cx="7377113" cy="982662"/>
            <a:chOff x="528" y="1728"/>
            <a:chExt cx="4647" cy="619"/>
          </a:xfrm>
        </p:grpSpPr>
        <p:sp>
          <p:nvSpPr>
            <p:cNvPr id="16390" name="Rectangle 1033"/>
            <p:cNvSpPr>
              <a:spLocks noChangeArrowheads="1"/>
            </p:cNvSpPr>
            <p:nvPr/>
          </p:nvSpPr>
          <p:spPr bwMode="auto">
            <a:xfrm>
              <a:off x="2544" y="1728"/>
              <a:ext cx="263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加、减运算时用代数式</a:t>
              </a:r>
            </a:p>
          </p:txBody>
        </p:sp>
        <p:sp>
          <p:nvSpPr>
            <p:cNvPr id="16391" name="Rectangle 1034"/>
            <p:cNvSpPr>
              <a:spLocks noChangeArrowheads="1"/>
            </p:cNvSpPr>
            <p:nvPr/>
          </p:nvSpPr>
          <p:spPr bwMode="auto">
            <a:xfrm>
              <a:off x="2540" y="2020"/>
              <a:ext cx="263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0099"/>
                  </a:solidFill>
                  <a:cs typeface="Times New Roman" panose="02020603050405020304" pitchFamily="18" charset="0"/>
                </a:rPr>
                <a:t>乘、除运算时用指数式</a:t>
              </a:r>
            </a:p>
          </p:txBody>
        </p:sp>
        <p:sp>
          <p:nvSpPr>
            <p:cNvPr id="285707" name="Rectangle 1035"/>
            <p:cNvSpPr>
              <a:spLocks noChangeArrowheads="1"/>
            </p:cNvSpPr>
            <p:nvPr/>
          </p:nvSpPr>
          <p:spPr bwMode="auto">
            <a:xfrm>
              <a:off x="528" y="1747"/>
              <a:ext cx="2585" cy="3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有关相量的运算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6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5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98" grpId="0" autoUpdateAnimBg="0"/>
      <p:bldP spid="28570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ChangeArrowheads="1"/>
          </p:cNvSpPr>
          <p:nvPr/>
        </p:nvSpPr>
        <p:spPr bwMode="auto">
          <a:xfrm>
            <a:off x="3983509" y="4377602"/>
            <a:ext cx="685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389534" y="3983902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="1">
              <a:cs typeface="Times New Roman" panose="02020603050405020304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081809" y="3374302"/>
            <a:ext cx="3279500" cy="696227"/>
            <a:chOff x="1680" y="1131"/>
            <a:chExt cx="1925" cy="428"/>
          </a:xfrm>
        </p:grpSpPr>
        <p:sp>
          <p:nvSpPr>
            <p:cNvPr id="286725" name="AutoShape 5" descr="40%"/>
            <p:cNvSpPr>
              <a:spLocks noChangeArrowheads="1"/>
            </p:cNvSpPr>
            <p:nvPr/>
          </p:nvSpPr>
          <p:spPr bwMode="auto">
            <a:xfrm>
              <a:off x="1680" y="1200"/>
              <a:ext cx="1680" cy="336"/>
            </a:xfrm>
            <a:prstGeom prst="wedgeEllipseCallout">
              <a:avLst>
                <a:gd name="adj1" fmla="val -101963"/>
                <a:gd name="adj2" fmla="val -144046"/>
              </a:avLst>
            </a:prstGeom>
            <a:pattFill prst="pct40">
              <a:fgClr>
                <a:srgbClr val="00FF00"/>
              </a:fgClr>
              <a:bgClr>
                <a:srgbClr val="FFFFFF"/>
              </a:bgClr>
            </a:pattFill>
            <a:ln w="28575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eaLnBrk="1" hangingPunct="1">
                <a:lnSpc>
                  <a:spcPct val="140000"/>
                </a:lnSpc>
                <a:defRPr/>
              </a:pPr>
              <a:endParaRPr 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6726" name="Rectangle 6"/>
            <p:cNvSpPr>
              <a:spLocks noChangeArrowheads="1"/>
            </p:cNvSpPr>
            <p:nvPr/>
          </p:nvSpPr>
          <p:spPr bwMode="auto">
            <a:xfrm>
              <a:off x="1728" y="1131"/>
              <a:ext cx="1877" cy="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电压的幅值相量</a:t>
              </a:r>
            </a:p>
          </p:txBody>
        </p:sp>
      </p:grpSp>
      <p:sp>
        <p:nvSpPr>
          <p:cNvPr id="286727" name="Text Box 7"/>
          <p:cNvSpPr txBox="1">
            <a:spLocks noChangeArrowheads="1"/>
          </p:cNvSpPr>
          <p:nvPr/>
        </p:nvSpPr>
        <p:spPr bwMode="auto">
          <a:xfrm>
            <a:off x="676746" y="4034702"/>
            <a:ext cx="7186583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相量只是表示正弦量，而不等于正弦量。</a:t>
            </a:r>
          </a:p>
        </p:txBody>
      </p:sp>
      <p:sp>
        <p:nvSpPr>
          <p:cNvPr id="286728" name="AutoShape 8" descr="40%"/>
          <p:cNvSpPr>
            <a:spLocks noChangeArrowheads="1"/>
          </p:cNvSpPr>
          <p:nvPr/>
        </p:nvSpPr>
        <p:spPr bwMode="auto">
          <a:xfrm>
            <a:off x="1362546" y="3399702"/>
            <a:ext cx="1447800" cy="609600"/>
          </a:xfrm>
          <a:prstGeom prst="cloudCallout">
            <a:avLst>
              <a:gd name="adj1" fmla="val -55593"/>
              <a:gd name="adj2" fmla="val 102343"/>
            </a:avLst>
          </a:prstGeom>
          <a:pattFill prst="pct40">
            <a:fgClr>
              <a:srgbClr val="FFCCFF"/>
            </a:fgClr>
            <a:bgClr>
              <a:srgbClr val="FFFFFF"/>
            </a:bgClr>
          </a:patt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zh-CN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29" name="Text Box 9"/>
          <p:cNvSpPr txBox="1">
            <a:spLocks noChangeArrowheads="1"/>
          </p:cNvSpPr>
          <p:nvPr/>
        </p:nvSpPr>
        <p:spPr bwMode="auto">
          <a:xfrm>
            <a:off x="651346" y="6079402"/>
            <a:ext cx="8153400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只有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正弦量</a:t>
            </a:r>
            <a:r>
              <a:rPr lang="zh-CN" altLang="en-US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才能用相量表示。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280371" y="2402752"/>
            <a:ext cx="4410075" cy="979488"/>
            <a:chOff x="2571" y="1399"/>
            <a:chExt cx="2778" cy="617"/>
          </a:xfrm>
        </p:grpSpPr>
        <p:sp>
          <p:nvSpPr>
            <p:cNvPr id="17451" name="AutoShape 11"/>
            <p:cNvSpPr>
              <a:spLocks/>
            </p:cNvSpPr>
            <p:nvPr/>
          </p:nvSpPr>
          <p:spPr bwMode="auto">
            <a:xfrm>
              <a:off x="2581" y="1479"/>
              <a:ext cx="83" cy="454"/>
            </a:xfrm>
            <a:prstGeom prst="leftBrace">
              <a:avLst>
                <a:gd name="adj1" fmla="val 45582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86732" name="Text Box 12"/>
            <p:cNvSpPr txBox="1">
              <a:spLocks noChangeArrowheads="1"/>
            </p:cNvSpPr>
            <p:nvPr/>
          </p:nvSpPr>
          <p:spPr bwMode="auto">
            <a:xfrm>
              <a:off x="2630" y="1399"/>
              <a:ext cx="271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相量的模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正弦量的最大值</a:t>
              </a:r>
            </a:p>
          </p:txBody>
        </p:sp>
        <p:sp>
          <p:nvSpPr>
            <p:cNvPr id="286733" name="Rectangle 13"/>
            <p:cNvSpPr>
              <a:spLocks noChangeArrowheads="1"/>
            </p:cNvSpPr>
            <p:nvPr/>
          </p:nvSpPr>
          <p:spPr bwMode="auto">
            <a:xfrm>
              <a:off x="2571" y="1689"/>
              <a:ext cx="277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相量辐角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正弦量的初相角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683096" y="2148752"/>
            <a:ext cx="3540124" cy="990600"/>
            <a:chOff x="314" y="1252"/>
            <a:chExt cx="2230" cy="624"/>
          </a:xfrm>
        </p:grpSpPr>
        <p:sp>
          <p:nvSpPr>
            <p:cNvPr id="17446" name="Text Box 15"/>
            <p:cNvSpPr txBox="1">
              <a:spLocks noChangeArrowheads="1"/>
            </p:cNvSpPr>
            <p:nvPr/>
          </p:nvSpPr>
          <p:spPr bwMode="auto">
            <a:xfrm>
              <a:off x="314" y="1252"/>
              <a:ext cx="57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或：</a:t>
              </a:r>
            </a:p>
          </p:txBody>
        </p:sp>
        <p:grpSp>
          <p:nvGrpSpPr>
            <p:cNvPr id="17447" name="Group 16"/>
            <p:cNvGrpSpPr>
              <a:grpSpLocks/>
            </p:cNvGrpSpPr>
            <p:nvPr/>
          </p:nvGrpSpPr>
          <p:grpSpPr bwMode="auto">
            <a:xfrm>
              <a:off x="704" y="1492"/>
              <a:ext cx="1840" cy="384"/>
              <a:chOff x="704" y="1492"/>
              <a:chExt cx="1840" cy="384"/>
            </a:xfrm>
          </p:grpSpPr>
          <p:graphicFrame>
            <p:nvGraphicFramePr>
              <p:cNvPr id="17448" name="Object 17"/>
              <p:cNvGraphicFramePr>
                <a:graphicFrameLocks noChangeAspect="1"/>
              </p:cNvGraphicFramePr>
              <p:nvPr/>
            </p:nvGraphicFramePr>
            <p:xfrm>
              <a:off x="704" y="1492"/>
              <a:ext cx="174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338" name="Equation" r:id="rId3" imgW="1384300" imgH="228600" progId="Equation.3">
                      <p:embed/>
                    </p:oleObj>
                  </mc:Choice>
                  <mc:Fallback>
                    <p:oleObj name="Equation" r:id="rId3" imgW="138430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" y="1492"/>
                            <a:ext cx="174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49" name="Line 18"/>
              <p:cNvSpPr>
                <a:spLocks noChangeShapeType="1"/>
              </p:cNvSpPr>
              <p:nvPr/>
            </p:nvSpPr>
            <p:spPr bwMode="auto">
              <a:xfrm flipH="1">
                <a:off x="2160" y="1594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50" name="Line 19"/>
              <p:cNvSpPr>
                <a:spLocks noChangeShapeType="1"/>
              </p:cNvSpPr>
              <p:nvPr/>
            </p:nvSpPr>
            <p:spPr bwMode="auto">
              <a:xfrm>
                <a:off x="2160" y="183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567209" y="440602"/>
            <a:ext cx="4603750" cy="560388"/>
            <a:chOff x="288" y="2208"/>
            <a:chExt cx="2900" cy="353"/>
          </a:xfrm>
        </p:grpSpPr>
        <p:graphicFrame>
          <p:nvGraphicFramePr>
            <p:cNvPr id="17444" name="Object 21"/>
            <p:cNvGraphicFramePr>
              <a:graphicFrameLocks noChangeAspect="1"/>
            </p:cNvGraphicFramePr>
            <p:nvPr/>
          </p:nvGraphicFramePr>
          <p:xfrm>
            <a:off x="1306" y="2208"/>
            <a:ext cx="1882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9" name="Equation" r:id="rId5" imgW="1218671" imgH="215806" progId="Equation.3">
                    <p:embed/>
                  </p:oleObj>
                </mc:Choice>
                <mc:Fallback>
                  <p:oleObj name="Equation" r:id="rId5" imgW="121867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6" y="2208"/>
                          <a:ext cx="1882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5" name="Text Box 22"/>
            <p:cNvSpPr txBox="1">
              <a:spLocks noChangeArrowheads="1"/>
            </p:cNvSpPr>
            <p:nvPr/>
          </p:nvSpPr>
          <p:spPr bwMode="auto">
            <a:xfrm>
              <a:off x="288" y="2208"/>
              <a:ext cx="10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cs typeface="Times New Roman" panose="02020603050405020304" pitchFamily="18" charset="0"/>
                </a:rPr>
                <a:t>设正弦量</a:t>
              </a:r>
              <a:r>
                <a:rPr lang="en-US" altLang="zh-CN" b="1">
                  <a:cs typeface="Times New Roman" panose="02020603050405020304" pitchFamily="18" charset="0"/>
                </a:rPr>
                <a:t>:</a:t>
              </a:r>
              <a:endParaRPr lang="en-US" altLang="zh-CN" b="1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86743" name="AutoShape 23" descr="40%"/>
          <p:cNvSpPr>
            <a:spLocks noChangeArrowheads="1"/>
          </p:cNvSpPr>
          <p:nvPr/>
        </p:nvSpPr>
        <p:spPr bwMode="auto">
          <a:xfrm>
            <a:off x="4791546" y="778740"/>
            <a:ext cx="3401840" cy="533400"/>
          </a:xfrm>
          <a:prstGeom prst="wedgeEllipseCallout">
            <a:avLst>
              <a:gd name="adj1" fmla="val -83907"/>
              <a:gd name="adj2" fmla="val 117560"/>
            </a:avLst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 eaLnBrk="1" hangingPunct="1"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电压的有效值相量</a:t>
            </a:r>
          </a:p>
        </p:txBody>
      </p:sp>
      <p:sp>
        <p:nvSpPr>
          <p:cNvPr id="286744" name="Text Box 24"/>
          <p:cNvSpPr txBox="1">
            <a:spLocks noChangeArrowheads="1"/>
          </p:cNvSpPr>
          <p:nvPr/>
        </p:nvSpPr>
        <p:spPr bwMode="auto">
          <a:xfrm>
            <a:off x="586259" y="912090"/>
            <a:ext cx="1731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相量表示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1210146" y="1569315"/>
            <a:ext cx="3048000" cy="625475"/>
            <a:chOff x="624" y="3744"/>
            <a:chExt cx="1942" cy="397"/>
          </a:xfrm>
        </p:grpSpPr>
        <p:graphicFrame>
          <p:nvGraphicFramePr>
            <p:cNvPr id="17440" name="Object 26"/>
            <p:cNvGraphicFramePr>
              <a:graphicFrameLocks noChangeAspect="1"/>
            </p:cNvGraphicFramePr>
            <p:nvPr/>
          </p:nvGraphicFramePr>
          <p:xfrm>
            <a:off x="624" y="3744"/>
            <a:ext cx="1942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0" name="Equation" r:id="rId7" imgW="1091726" imgH="228501" progId="Equation.3">
                    <p:embed/>
                  </p:oleObj>
                </mc:Choice>
                <mc:Fallback>
                  <p:oleObj name="Equation" r:id="rId7" imgW="1091726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744"/>
                          <a:ext cx="1942" cy="3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441" name="Group 27"/>
            <p:cNvGrpSpPr>
              <a:grpSpLocks/>
            </p:cNvGrpSpPr>
            <p:nvPr/>
          </p:nvGrpSpPr>
          <p:grpSpPr bwMode="auto">
            <a:xfrm>
              <a:off x="2112" y="3840"/>
              <a:ext cx="384" cy="240"/>
              <a:chOff x="4704" y="1536"/>
              <a:chExt cx="384" cy="240"/>
            </a:xfrm>
          </p:grpSpPr>
          <p:sp>
            <p:nvSpPr>
              <p:cNvPr id="17442" name="Line 28"/>
              <p:cNvSpPr>
                <a:spLocks noChangeShapeType="1"/>
              </p:cNvSpPr>
              <p:nvPr/>
            </p:nvSpPr>
            <p:spPr bwMode="auto">
              <a:xfrm flipH="1">
                <a:off x="4704" y="1536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43" name="Line 29"/>
              <p:cNvSpPr>
                <a:spLocks noChangeShapeType="1"/>
              </p:cNvSpPr>
              <p:nvPr/>
            </p:nvSpPr>
            <p:spPr bwMode="auto">
              <a:xfrm>
                <a:off x="4704" y="177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4220046" y="1402627"/>
            <a:ext cx="4457700" cy="1050925"/>
            <a:chOff x="2622" y="426"/>
            <a:chExt cx="2808" cy="662"/>
          </a:xfrm>
        </p:grpSpPr>
        <p:sp>
          <p:nvSpPr>
            <p:cNvPr id="17437" name="AutoShape 31"/>
            <p:cNvSpPr>
              <a:spLocks/>
            </p:cNvSpPr>
            <p:nvPr/>
          </p:nvSpPr>
          <p:spPr bwMode="auto">
            <a:xfrm>
              <a:off x="2622" y="546"/>
              <a:ext cx="144" cy="43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286752" name="Text Box 32"/>
            <p:cNvSpPr txBox="1">
              <a:spLocks noChangeArrowheads="1"/>
            </p:cNvSpPr>
            <p:nvPr/>
          </p:nvSpPr>
          <p:spPr bwMode="auto">
            <a:xfrm>
              <a:off x="2705" y="426"/>
              <a:ext cx="271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相量的模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正弦量的有效值</a:t>
              </a:r>
            </a:p>
          </p:txBody>
        </p:sp>
        <p:sp>
          <p:nvSpPr>
            <p:cNvPr id="286753" name="Rectangle 33"/>
            <p:cNvSpPr>
              <a:spLocks noChangeArrowheads="1"/>
            </p:cNvSpPr>
            <p:nvPr/>
          </p:nvSpPr>
          <p:spPr bwMode="auto">
            <a:xfrm>
              <a:off x="2655" y="761"/>
              <a:ext cx="277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相量辐角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正弦量的初相角</a:t>
              </a:r>
            </a:p>
          </p:txBody>
        </p:sp>
      </p:grpSp>
      <p:graphicFrame>
        <p:nvGraphicFramePr>
          <p:cNvPr id="286754" name="Object 34"/>
          <p:cNvGraphicFramePr>
            <a:graphicFrameLocks noChangeAspect="1"/>
          </p:cNvGraphicFramePr>
          <p:nvPr>
            <p:extLst/>
          </p:nvPr>
        </p:nvGraphicFramePr>
        <p:xfrm>
          <a:off x="1146646" y="4580802"/>
          <a:ext cx="29146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" name="Equation" r:id="rId9" imgW="1143000" imgH="215900" progId="Equation.3">
                  <p:embed/>
                </p:oleObj>
              </mc:Choice>
              <mc:Fallback>
                <p:oleObj name="Equation" r:id="rId9" imgW="1143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646" y="4580802"/>
                        <a:ext cx="291465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35"/>
          <p:cNvGrpSpPr>
            <a:grpSpLocks/>
          </p:cNvGrpSpPr>
          <p:nvPr/>
        </p:nvGrpSpPr>
        <p:grpSpPr bwMode="auto">
          <a:xfrm>
            <a:off x="4029546" y="4539527"/>
            <a:ext cx="533400" cy="695325"/>
            <a:chOff x="2304" y="2784"/>
            <a:chExt cx="336" cy="438"/>
          </a:xfrm>
        </p:grpSpPr>
        <p:graphicFrame>
          <p:nvGraphicFramePr>
            <p:cNvPr id="17432" name="Object 36"/>
            <p:cNvGraphicFramePr>
              <a:graphicFrameLocks noChangeAspect="1"/>
            </p:cNvGraphicFramePr>
            <p:nvPr/>
          </p:nvGraphicFramePr>
          <p:xfrm>
            <a:off x="2304" y="2832"/>
            <a:ext cx="300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2" name="位图图像" r:id="rId11" imgW="476316" imgH="542857" progId="Paint.Picture">
                    <p:embed/>
                  </p:oleObj>
                </mc:Choice>
                <mc:Fallback>
                  <p:oleObj name="位图图像" r:id="rId11" imgW="476316" imgH="542857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832"/>
                          <a:ext cx="300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33" name="Rectangle 37"/>
            <p:cNvSpPr>
              <a:spLocks noChangeArrowheads="1"/>
            </p:cNvSpPr>
            <p:nvPr/>
          </p:nvSpPr>
          <p:spPr bwMode="auto">
            <a:xfrm>
              <a:off x="2304" y="2784"/>
              <a:ext cx="33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cs typeface="Times New Roman" panose="02020603050405020304" pitchFamily="18" charset="0"/>
                </a:rPr>
                <a:t>=</a:t>
              </a:r>
            </a:p>
          </p:txBody>
        </p:sp>
        <p:grpSp>
          <p:nvGrpSpPr>
            <p:cNvPr id="17434" name="Group 38"/>
            <p:cNvGrpSpPr>
              <a:grpSpLocks/>
            </p:cNvGrpSpPr>
            <p:nvPr/>
          </p:nvGrpSpPr>
          <p:grpSpPr bwMode="auto">
            <a:xfrm>
              <a:off x="2352" y="2784"/>
              <a:ext cx="240" cy="432"/>
              <a:chOff x="3600" y="48"/>
              <a:chExt cx="288" cy="576"/>
            </a:xfrm>
          </p:grpSpPr>
          <p:sp>
            <p:nvSpPr>
              <p:cNvPr id="17435" name="Line 39"/>
              <p:cNvSpPr>
                <a:spLocks noChangeShapeType="1"/>
              </p:cNvSpPr>
              <p:nvPr/>
            </p:nvSpPr>
            <p:spPr bwMode="auto">
              <a:xfrm>
                <a:off x="3648" y="48"/>
                <a:ext cx="240" cy="57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36" name="Line 40"/>
              <p:cNvSpPr>
                <a:spLocks noChangeShapeType="1"/>
              </p:cNvSpPr>
              <p:nvPr/>
            </p:nvSpPr>
            <p:spPr bwMode="auto">
              <a:xfrm flipH="1">
                <a:off x="3600" y="48"/>
                <a:ext cx="288" cy="57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" name="Group 41"/>
          <p:cNvGrpSpPr>
            <a:grpSpLocks/>
          </p:cNvGrpSpPr>
          <p:nvPr/>
        </p:nvGrpSpPr>
        <p:grpSpPr bwMode="auto">
          <a:xfrm>
            <a:off x="4105746" y="4555402"/>
            <a:ext cx="2833688" cy="617538"/>
            <a:chOff x="2583" y="1962"/>
            <a:chExt cx="1941" cy="423"/>
          </a:xfrm>
        </p:grpSpPr>
        <p:graphicFrame>
          <p:nvGraphicFramePr>
            <p:cNvPr id="17428" name="Object 42"/>
            <p:cNvGraphicFramePr>
              <a:graphicFrameLocks noChangeAspect="1"/>
            </p:cNvGraphicFramePr>
            <p:nvPr/>
          </p:nvGraphicFramePr>
          <p:xfrm>
            <a:off x="2583" y="1962"/>
            <a:ext cx="1941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3" name="Equation" r:id="rId13" imgW="1028700" imgH="228600" progId="Equation.3">
                    <p:embed/>
                  </p:oleObj>
                </mc:Choice>
                <mc:Fallback>
                  <p:oleObj name="Equation" r:id="rId13" imgW="1028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3" y="1962"/>
                          <a:ext cx="1941" cy="4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429" name="Group 43"/>
            <p:cNvGrpSpPr>
              <a:grpSpLocks/>
            </p:cNvGrpSpPr>
            <p:nvPr/>
          </p:nvGrpSpPr>
          <p:grpSpPr bwMode="auto">
            <a:xfrm>
              <a:off x="4128" y="2112"/>
              <a:ext cx="384" cy="240"/>
              <a:chOff x="4704" y="1536"/>
              <a:chExt cx="384" cy="240"/>
            </a:xfrm>
          </p:grpSpPr>
          <p:sp>
            <p:nvSpPr>
              <p:cNvPr id="17430" name="Line 44"/>
              <p:cNvSpPr>
                <a:spLocks noChangeShapeType="1"/>
              </p:cNvSpPr>
              <p:nvPr/>
            </p:nvSpPr>
            <p:spPr bwMode="auto">
              <a:xfrm flipH="1">
                <a:off x="4704" y="1536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31" name="Line 45"/>
              <p:cNvSpPr>
                <a:spLocks noChangeShapeType="1"/>
              </p:cNvSpPr>
              <p:nvPr/>
            </p:nvSpPr>
            <p:spPr bwMode="auto">
              <a:xfrm>
                <a:off x="4704" y="177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86766" name="Rectangle 46"/>
          <p:cNvSpPr>
            <a:spLocks noChangeArrowheads="1"/>
          </p:cNvSpPr>
          <p:nvPr/>
        </p:nvSpPr>
        <p:spPr bwMode="auto">
          <a:xfrm>
            <a:off x="981546" y="5203102"/>
            <a:ext cx="8001000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0513" indent="-290513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 </a:t>
            </a:r>
            <a:r>
              <a:rPr lang="zh-CN" altLang="en-US" b="1">
                <a:cs typeface="Times New Roman" panose="02020603050405020304" pitchFamily="18" charset="0"/>
              </a:rPr>
              <a:t>正弦量是时间的函数，而相量仅仅是表示正弦量</a:t>
            </a:r>
          </a:p>
          <a:p>
            <a:pPr>
              <a:lnSpc>
                <a:spcPct val="105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 的复数，两者不能划等号！</a:t>
            </a:r>
          </a:p>
        </p:txBody>
      </p:sp>
      <p:sp>
        <p:nvSpPr>
          <p:cNvPr id="286767" name="Line 47"/>
          <p:cNvSpPr>
            <a:spLocks noChangeShapeType="1"/>
          </p:cNvSpPr>
          <p:nvPr/>
        </p:nvSpPr>
        <p:spPr bwMode="auto">
          <a:xfrm>
            <a:off x="1603846" y="5203102"/>
            <a:ext cx="559593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3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86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6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0" fill="hold"/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0" fill="hold"/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86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86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2" grpId="0" autoUpdateAnimBg="0"/>
      <p:bldP spid="286727" grpId="0" autoUpdateAnimBg="0"/>
      <p:bldP spid="286728" grpId="0" animBg="1" autoUpdateAnimBg="0"/>
      <p:bldP spid="286729" grpId="0" autoUpdateAnimBg="0"/>
      <p:bldP spid="286743" grpId="0" animBg="1" autoUpdateAnimBg="0"/>
      <p:bldP spid="286744" grpId="0" autoUpdateAnimBg="0"/>
      <p:bldP spid="286766" grpId="0" autoUpdateAnimBg="0"/>
      <p:bldP spid="2867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ChangeArrowheads="1"/>
          </p:cNvSpPr>
          <p:nvPr/>
        </p:nvSpPr>
        <p:spPr bwMode="auto">
          <a:xfrm>
            <a:off x="544513" y="3533475"/>
            <a:ext cx="48910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en-US" altLang="zh-CN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zh-CN" altLang="en-US" sz="2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正弦量表示符号的说明</a:t>
            </a:r>
          </a:p>
        </p:txBody>
      </p:sp>
      <p:sp>
        <p:nvSpPr>
          <p:cNvPr id="287747" name="Rectangle 3"/>
          <p:cNvSpPr>
            <a:spLocks noChangeArrowheads="1"/>
          </p:cNvSpPr>
          <p:nvPr/>
        </p:nvSpPr>
        <p:spPr bwMode="auto">
          <a:xfrm>
            <a:off x="506413" y="401337"/>
            <a:ext cx="3940502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相量的两种表示形式</a:t>
            </a:r>
          </a:p>
        </p:txBody>
      </p:sp>
      <p:sp>
        <p:nvSpPr>
          <p:cNvPr id="287748" name="Text Box 4"/>
          <p:cNvSpPr txBox="1">
            <a:spLocks noChangeArrowheads="1"/>
          </p:cNvSpPr>
          <p:nvPr/>
        </p:nvSpPr>
        <p:spPr bwMode="auto">
          <a:xfrm>
            <a:off x="785813" y="1379237"/>
            <a:ext cx="631348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  </a:t>
            </a:r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相量图</a:t>
            </a:r>
            <a:r>
              <a:rPr lang="en-US" altLang="zh-CN" b="1">
                <a:solidFill>
                  <a:srgbClr val="CC0000"/>
                </a:solidFill>
                <a:cs typeface="Times New Roman" panose="02020603050405020304" pitchFamily="18" charset="0"/>
              </a:rPr>
              <a:t>:</a:t>
            </a:r>
            <a:r>
              <a:rPr lang="en-US" altLang="zh-CN" b="1">
                <a:cs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把相量表示在复平面的图形</a:t>
            </a:r>
          </a:p>
        </p:txBody>
      </p:sp>
      <p:sp>
        <p:nvSpPr>
          <p:cNvPr id="287749" name="AutoShape 5" descr="小棋盘"/>
          <p:cNvSpPr>
            <a:spLocks noChangeArrowheads="1"/>
          </p:cNvSpPr>
          <p:nvPr/>
        </p:nvSpPr>
        <p:spPr bwMode="auto">
          <a:xfrm>
            <a:off x="5245100" y="2042812"/>
            <a:ext cx="2133600" cy="514350"/>
          </a:xfrm>
          <a:prstGeom prst="wedgeRoundRectCallout">
            <a:avLst>
              <a:gd name="adj1" fmla="val -103870"/>
              <a:gd name="adj2" fmla="val 76542"/>
              <a:gd name="adj3" fmla="val 16667"/>
            </a:avLst>
          </a:prstGeom>
          <a:pattFill prst="smCheck">
            <a:fgClr>
              <a:srgbClr val="FFFF66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可不画坐标轴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976313" y="858537"/>
            <a:ext cx="6948487" cy="657225"/>
            <a:chOff x="567" y="590"/>
            <a:chExt cx="4377" cy="414"/>
          </a:xfrm>
        </p:grpSpPr>
        <p:grpSp>
          <p:nvGrpSpPr>
            <p:cNvPr id="18460" name="Group 14"/>
            <p:cNvGrpSpPr>
              <a:grpSpLocks/>
            </p:cNvGrpSpPr>
            <p:nvPr/>
          </p:nvGrpSpPr>
          <p:grpSpPr bwMode="auto">
            <a:xfrm>
              <a:off x="567" y="590"/>
              <a:ext cx="4377" cy="414"/>
              <a:chOff x="567" y="590"/>
              <a:chExt cx="4377" cy="414"/>
            </a:xfrm>
          </p:grpSpPr>
          <p:graphicFrame>
            <p:nvGraphicFramePr>
              <p:cNvPr id="18464" name="Object 15"/>
              <p:cNvGraphicFramePr>
                <a:graphicFrameLocks noChangeAspect="1"/>
              </p:cNvGraphicFramePr>
              <p:nvPr/>
            </p:nvGraphicFramePr>
            <p:xfrm>
              <a:off x="1393" y="616"/>
              <a:ext cx="3551" cy="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62" name="Equation" r:id="rId3" imgW="2362200" imgH="228600" progId="Equation.3">
                      <p:embed/>
                    </p:oleObj>
                  </mc:Choice>
                  <mc:Fallback>
                    <p:oleObj name="Equation" r:id="rId3" imgW="236220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93" y="616"/>
                            <a:ext cx="3551" cy="3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5" name="Rectangle 16"/>
              <p:cNvSpPr>
                <a:spLocks noChangeArrowheads="1"/>
              </p:cNvSpPr>
              <p:nvPr/>
            </p:nvSpPr>
            <p:spPr bwMode="auto">
              <a:xfrm>
                <a:off x="567" y="590"/>
                <a:ext cx="874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</a:pPr>
                <a:r>
                  <a:rPr lang="zh-CN" altLang="en-US" b="1">
                    <a:solidFill>
                      <a:srgbClr val="CC0000"/>
                    </a:solidFill>
                    <a:cs typeface="Times New Roman" panose="02020603050405020304" pitchFamily="18" charset="0"/>
                  </a:rPr>
                  <a:t>相量式</a:t>
                </a:r>
                <a:r>
                  <a:rPr lang="en-US" altLang="zh-CN" b="1">
                    <a:solidFill>
                      <a:srgbClr val="CC0000"/>
                    </a:solidFill>
                    <a:cs typeface="Times New Roman" panose="02020603050405020304" pitchFamily="18" charset="0"/>
                  </a:rPr>
                  <a:t>:</a:t>
                </a:r>
              </a:p>
            </p:txBody>
          </p:sp>
        </p:grpSp>
        <p:grpSp>
          <p:nvGrpSpPr>
            <p:cNvPr id="18461" name="Group 17"/>
            <p:cNvGrpSpPr>
              <a:grpSpLocks/>
            </p:cNvGrpSpPr>
            <p:nvPr/>
          </p:nvGrpSpPr>
          <p:grpSpPr bwMode="auto">
            <a:xfrm>
              <a:off x="2640" y="720"/>
              <a:ext cx="384" cy="240"/>
              <a:chOff x="4704" y="1536"/>
              <a:chExt cx="384" cy="240"/>
            </a:xfrm>
          </p:grpSpPr>
          <p:sp>
            <p:nvSpPr>
              <p:cNvPr id="18462" name="Line 18"/>
              <p:cNvSpPr>
                <a:spLocks noChangeShapeType="1"/>
              </p:cNvSpPr>
              <p:nvPr/>
            </p:nvSpPr>
            <p:spPr bwMode="auto">
              <a:xfrm flipH="1">
                <a:off x="4704" y="1536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63" name="Line 19"/>
              <p:cNvSpPr>
                <a:spLocks noChangeShapeType="1"/>
              </p:cNvSpPr>
              <p:nvPr/>
            </p:nvSpPr>
            <p:spPr bwMode="auto">
              <a:xfrm>
                <a:off x="4704" y="177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87764" name="Text Box 20"/>
          <p:cNvSpPr txBox="1">
            <a:spLocks noChangeArrowheads="1"/>
          </p:cNvSpPr>
          <p:nvPr/>
        </p:nvSpPr>
        <p:spPr bwMode="auto">
          <a:xfrm>
            <a:off x="981075" y="4027187"/>
            <a:ext cx="3594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瞬时值</a:t>
            </a:r>
            <a:r>
              <a:rPr lang="en-US" altLang="zh-CN" b="1">
                <a:cs typeface="Times New Roman" panose="02020603050405020304" pitchFamily="18" charset="0"/>
              </a:rPr>
              <a:t>—</a:t>
            </a:r>
            <a:r>
              <a:rPr lang="zh-CN" altLang="en-US" b="1">
                <a:cs typeface="Times New Roman" panose="02020603050405020304" pitchFamily="18" charset="0"/>
              </a:rPr>
              <a:t>小写（</a:t>
            </a:r>
            <a:r>
              <a:rPr lang="en-US" altLang="zh-CN" i="1">
                <a:cs typeface="Times New Roman" panose="02020603050405020304" pitchFamily="18" charset="0"/>
              </a:rPr>
              <a:t>u ,i</a:t>
            </a:r>
            <a:r>
              <a:rPr lang="zh-CN" altLang="en-US" b="1"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87765" name="Text Box 21"/>
          <p:cNvSpPr txBox="1">
            <a:spLocks noChangeArrowheads="1"/>
          </p:cNvSpPr>
          <p:nvPr/>
        </p:nvSpPr>
        <p:spPr bwMode="auto">
          <a:xfrm>
            <a:off x="1016000" y="4497087"/>
            <a:ext cx="3959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有效值</a:t>
            </a:r>
            <a:r>
              <a:rPr lang="en-US" altLang="zh-CN" b="1">
                <a:cs typeface="Times New Roman" panose="02020603050405020304" pitchFamily="18" charset="0"/>
              </a:rPr>
              <a:t>—</a:t>
            </a:r>
            <a:r>
              <a:rPr lang="zh-CN" altLang="en-US" b="1">
                <a:cs typeface="Times New Roman" panose="02020603050405020304" pitchFamily="18" charset="0"/>
              </a:rPr>
              <a:t>大写（</a:t>
            </a:r>
            <a:r>
              <a:rPr lang="en-US" altLang="zh-CN" b="1" i="1">
                <a:cs typeface="Times New Roman" panose="02020603050405020304" pitchFamily="18" charset="0"/>
              </a:rPr>
              <a:t>U , I</a:t>
            </a:r>
            <a:r>
              <a:rPr lang="zh-CN" altLang="en-US" b="1"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87766" name="Text Box 22"/>
          <p:cNvSpPr txBox="1">
            <a:spLocks noChangeArrowheads="1"/>
          </p:cNvSpPr>
          <p:nvPr/>
        </p:nvSpPr>
        <p:spPr bwMode="auto">
          <a:xfrm>
            <a:off x="1027113" y="4992387"/>
            <a:ext cx="513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最大值</a:t>
            </a:r>
            <a:r>
              <a:rPr lang="en-US" altLang="zh-CN" b="1">
                <a:cs typeface="Times New Roman" panose="02020603050405020304" pitchFamily="18" charset="0"/>
              </a:rPr>
              <a:t>—</a:t>
            </a:r>
            <a:r>
              <a:rPr lang="zh-CN" altLang="en-US" b="1">
                <a:cs typeface="Times New Roman" panose="02020603050405020304" pitchFamily="18" charset="0"/>
              </a:rPr>
              <a:t>大写</a:t>
            </a:r>
            <a:r>
              <a:rPr lang="en-US" altLang="zh-CN" b="1">
                <a:cs typeface="Times New Roman" panose="02020603050405020304" pitchFamily="18" charset="0"/>
              </a:rPr>
              <a:t>+</a:t>
            </a:r>
            <a:r>
              <a:rPr lang="zh-CN" altLang="en-US" b="1">
                <a:cs typeface="Times New Roman" panose="02020603050405020304" pitchFamily="18" charset="0"/>
              </a:rPr>
              <a:t>下标（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m</a:t>
            </a:r>
            <a:r>
              <a:rPr lang="en-US" altLang="zh-CN" b="1" i="1">
                <a:cs typeface="Times New Roman" panose="02020603050405020304" pitchFamily="18" charset="0"/>
              </a:rPr>
              <a:t> , I</a:t>
            </a:r>
            <a:r>
              <a:rPr lang="en-US" altLang="zh-CN" b="1" baseline="-25000">
                <a:cs typeface="Times New Roman" panose="02020603050405020304" pitchFamily="18" charset="0"/>
              </a:rPr>
              <a:t>m</a:t>
            </a:r>
            <a:r>
              <a:rPr lang="zh-CN" altLang="en-US" b="1"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87771" name="Rectangle 27"/>
          <p:cNvSpPr>
            <a:spLocks noChangeArrowheads="1"/>
          </p:cNvSpPr>
          <p:nvPr/>
        </p:nvSpPr>
        <p:spPr bwMode="auto">
          <a:xfrm>
            <a:off x="1041400" y="3058812"/>
            <a:ext cx="7327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cs typeface="Times New Roman" panose="02020603050405020304" pitchFamily="18" charset="0"/>
              </a:rPr>
              <a:t>只有同频率的正弦量才能画在同一相量图上。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16000" y="5519437"/>
            <a:ext cx="7569200" cy="1031875"/>
            <a:chOff x="640" y="3454"/>
            <a:chExt cx="4768" cy="650"/>
          </a:xfrm>
        </p:grpSpPr>
        <p:grpSp>
          <p:nvGrpSpPr>
            <p:cNvPr id="18454" name="Group 23"/>
            <p:cNvGrpSpPr>
              <a:grpSpLocks/>
            </p:cNvGrpSpPr>
            <p:nvPr/>
          </p:nvGrpSpPr>
          <p:grpSpPr bwMode="auto">
            <a:xfrm>
              <a:off x="640" y="3454"/>
              <a:ext cx="4768" cy="650"/>
              <a:chOff x="608" y="3465"/>
              <a:chExt cx="4768" cy="650"/>
            </a:xfrm>
          </p:grpSpPr>
          <p:sp>
            <p:nvSpPr>
              <p:cNvPr id="18457" name="Text Box 24"/>
              <p:cNvSpPr txBox="1">
                <a:spLocks noChangeArrowheads="1"/>
              </p:cNvSpPr>
              <p:nvPr/>
            </p:nvSpPr>
            <p:spPr bwMode="auto">
              <a:xfrm>
                <a:off x="608" y="3465"/>
                <a:ext cx="4768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b="1">
                    <a:cs typeface="Times New Roman" panose="02020603050405020304" pitchFamily="18" charset="0"/>
                  </a:rPr>
                  <a:t>相    量</a:t>
                </a:r>
                <a:r>
                  <a:rPr lang="en-US" altLang="zh-CN" b="1">
                    <a:cs typeface="Times New Roman" panose="02020603050405020304" pitchFamily="18" charset="0"/>
                  </a:rPr>
                  <a:t>—</a:t>
                </a:r>
                <a:r>
                  <a:rPr lang="zh-CN" altLang="en-US" b="1">
                    <a:cs typeface="Times New Roman" panose="02020603050405020304" pitchFamily="18" charset="0"/>
                  </a:rPr>
                  <a:t>大写 </a:t>
                </a:r>
                <a:r>
                  <a:rPr lang="en-US" altLang="zh-CN" b="1">
                    <a:cs typeface="Times New Roman" panose="02020603050405020304" pitchFamily="18" charset="0"/>
                  </a:rPr>
                  <a:t>+  “.” </a:t>
                </a:r>
                <a:r>
                  <a:rPr lang="zh-CN" altLang="en-US" b="1">
                    <a:cs typeface="Times New Roman" panose="02020603050405020304" pitchFamily="18" charset="0"/>
                  </a:rPr>
                  <a:t>（</a:t>
                </a:r>
                <a:r>
                  <a:rPr lang="en-US" altLang="zh-CN" b="1" i="1">
                    <a:cs typeface="Times New Roman" panose="02020603050405020304" pitchFamily="18" charset="0"/>
                  </a:rPr>
                  <a:t>U</a:t>
                </a:r>
                <a:r>
                  <a:rPr lang="en-US" altLang="zh-CN" b="1" baseline="-25000">
                    <a:cs typeface="Times New Roman" panose="02020603050405020304" pitchFamily="18" charset="0"/>
                  </a:rPr>
                  <a:t>m</a:t>
                </a:r>
                <a:r>
                  <a:rPr lang="en-US" altLang="zh-CN" b="1" i="1">
                    <a:cs typeface="Times New Roman" panose="02020603050405020304" pitchFamily="18" charset="0"/>
                  </a:rPr>
                  <a:t> , I</a:t>
                </a:r>
                <a:r>
                  <a:rPr lang="en-US" altLang="zh-CN" b="1" baseline="-25000">
                    <a:cs typeface="Times New Roman" panose="02020603050405020304" pitchFamily="18" charset="0"/>
                  </a:rPr>
                  <a:t>m </a:t>
                </a:r>
                <a:r>
                  <a:rPr lang="en-US" altLang="zh-CN" b="1">
                    <a:cs typeface="Times New Roman" panose="02020603050405020304" pitchFamily="18" charset="0"/>
                  </a:rPr>
                  <a:t>–</a:t>
                </a:r>
                <a:r>
                  <a:rPr lang="en-US" altLang="zh-CN" b="1" baseline="-25000">
                    <a:cs typeface="Times New Roman" panose="02020603050405020304" pitchFamily="18" charset="0"/>
                  </a:rPr>
                  <a:t> </a:t>
                </a:r>
                <a:r>
                  <a:rPr lang="zh-CN" altLang="en-US" b="1">
                    <a:cs typeface="Times New Roman" panose="02020603050405020304" pitchFamily="18" charset="0"/>
                  </a:rPr>
                  <a:t>最大值相量） 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b="1">
                    <a:cs typeface="Times New Roman" panose="02020603050405020304" pitchFamily="18" charset="0"/>
                  </a:rPr>
                  <a:t>                                   （</a:t>
                </a:r>
                <a:r>
                  <a:rPr lang="en-US" altLang="zh-CN" b="1" i="1">
                    <a:cs typeface="Times New Roman" panose="02020603050405020304" pitchFamily="18" charset="0"/>
                  </a:rPr>
                  <a:t>U , I</a:t>
                </a:r>
                <a:r>
                  <a:rPr lang="en-US" altLang="zh-CN" b="1" baseline="-25000">
                    <a:cs typeface="Times New Roman" panose="02020603050405020304" pitchFamily="18" charset="0"/>
                  </a:rPr>
                  <a:t> </a:t>
                </a:r>
                <a:r>
                  <a:rPr lang="en-US" altLang="zh-CN" b="1">
                    <a:cs typeface="Times New Roman" panose="02020603050405020304" pitchFamily="18" charset="0"/>
                  </a:rPr>
                  <a:t>–</a:t>
                </a:r>
                <a:r>
                  <a:rPr lang="en-US" altLang="zh-CN" b="1" baseline="-25000">
                    <a:cs typeface="Times New Roman" panose="02020603050405020304" pitchFamily="18" charset="0"/>
                  </a:rPr>
                  <a:t> </a:t>
                </a:r>
                <a:r>
                  <a:rPr lang="zh-CN" altLang="en-US" b="1">
                    <a:cs typeface="Times New Roman" panose="02020603050405020304" pitchFamily="18" charset="0"/>
                  </a:rPr>
                  <a:t>有效值相量）</a:t>
                </a:r>
              </a:p>
            </p:txBody>
          </p:sp>
          <p:sp>
            <p:nvSpPr>
              <p:cNvPr id="18458" name="Oval 25"/>
              <p:cNvSpPr>
                <a:spLocks noChangeArrowheads="1"/>
              </p:cNvSpPr>
              <p:nvPr/>
            </p:nvSpPr>
            <p:spPr bwMode="auto">
              <a:xfrm flipV="1">
                <a:off x="2976" y="3504"/>
                <a:ext cx="29" cy="2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18459" name="Oval 26"/>
              <p:cNvSpPr>
                <a:spLocks noChangeArrowheads="1"/>
              </p:cNvSpPr>
              <p:nvPr/>
            </p:nvSpPr>
            <p:spPr bwMode="auto">
              <a:xfrm flipV="1">
                <a:off x="3376" y="3504"/>
                <a:ext cx="29" cy="2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455" name="Text Box 28"/>
            <p:cNvSpPr txBox="1">
              <a:spLocks noChangeArrowheads="1"/>
            </p:cNvSpPr>
            <p:nvPr/>
          </p:nvSpPr>
          <p:spPr bwMode="auto">
            <a:xfrm>
              <a:off x="2928" y="3640"/>
              <a:ext cx="1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cs typeface="Times New Roman" panose="02020603050405020304" pitchFamily="18" charset="0"/>
                </a:rPr>
                <a:t>·</a:t>
              </a:r>
            </a:p>
          </p:txBody>
        </p:sp>
        <p:sp>
          <p:nvSpPr>
            <p:cNvPr id="18456" name="Text Box 29"/>
            <p:cNvSpPr txBox="1">
              <a:spLocks noChangeArrowheads="1"/>
            </p:cNvSpPr>
            <p:nvPr/>
          </p:nvSpPr>
          <p:spPr bwMode="auto">
            <a:xfrm>
              <a:off x="3192" y="3656"/>
              <a:ext cx="1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cs typeface="Times New Roman" panose="02020603050405020304" pitchFamily="18" charset="0"/>
                </a:rPr>
                <a:t>·</a:t>
              </a:r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1892300" y="1809450"/>
            <a:ext cx="2241550" cy="1227137"/>
            <a:chOff x="1192" y="1173"/>
            <a:chExt cx="1412" cy="773"/>
          </a:xfrm>
        </p:grpSpPr>
        <p:grpSp>
          <p:nvGrpSpPr>
            <p:cNvPr id="18445" name="Group 32"/>
            <p:cNvGrpSpPr>
              <a:grpSpLocks/>
            </p:cNvGrpSpPr>
            <p:nvPr/>
          </p:nvGrpSpPr>
          <p:grpSpPr bwMode="auto">
            <a:xfrm>
              <a:off x="1192" y="1173"/>
              <a:ext cx="1412" cy="773"/>
              <a:chOff x="1200" y="1253"/>
              <a:chExt cx="1412" cy="773"/>
            </a:xfrm>
          </p:grpSpPr>
          <p:sp>
            <p:nvSpPr>
              <p:cNvPr id="18448" name="Line 33"/>
              <p:cNvSpPr>
                <a:spLocks noChangeShapeType="1"/>
              </p:cNvSpPr>
              <p:nvPr/>
            </p:nvSpPr>
            <p:spPr bwMode="auto">
              <a:xfrm>
                <a:off x="1202" y="1897"/>
                <a:ext cx="1207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49" name="Line 34"/>
              <p:cNvSpPr>
                <a:spLocks noChangeShapeType="1"/>
              </p:cNvSpPr>
              <p:nvPr/>
            </p:nvSpPr>
            <p:spPr bwMode="auto">
              <a:xfrm flipV="1">
                <a:off x="1200" y="1468"/>
                <a:ext cx="804" cy="42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8450" name="Object 35"/>
              <p:cNvGraphicFramePr>
                <a:graphicFrameLocks noChangeAspect="1"/>
              </p:cNvGraphicFramePr>
              <p:nvPr/>
            </p:nvGraphicFramePr>
            <p:xfrm flipH="1">
              <a:off x="2013" y="1253"/>
              <a:ext cx="151" cy="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63" name="公式" r:id="rId5" imgW="106532" imgH="205740" progId="Equation.3">
                      <p:embed/>
                    </p:oleObj>
                  </mc:Choice>
                  <mc:Fallback>
                    <p:oleObj name="公式" r:id="rId5" imgW="106532" imgH="2057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 flipH="1">
                            <a:off x="2013" y="1253"/>
                            <a:ext cx="151" cy="3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51" name="Object 36"/>
              <p:cNvGraphicFramePr>
                <a:graphicFrameLocks noChangeAspect="1"/>
              </p:cNvGraphicFramePr>
              <p:nvPr/>
            </p:nvGraphicFramePr>
            <p:xfrm>
              <a:off x="1545" y="1641"/>
              <a:ext cx="195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64" name="公式" r:id="rId7" imgW="139579" imgH="164957" progId="Equation.3">
                      <p:embed/>
                    </p:oleObj>
                  </mc:Choice>
                  <mc:Fallback>
                    <p:oleObj name="公式" r:id="rId7" imgW="139579" imgH="16495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45" y="1641"/>
                            <a:ext cx="195" cy="2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52" name="Object 37"/>
              <p:cNvGraphicFramePr>
                <a:graphicFrameLocks noChangeAspect="1"/>
              </p:cNvGraphicFramePr>
              <p:nvPr/>
            </p:nvGraphicFramePr>
            <p:xfrm flipH="1">
              <a:off x="2455" y="1688"/>
              <a:ext cx="157" cy="3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65" name="公式" r:id="rId9" imgW="106532" imgH="205740" progId="Equation.3">
                      <p:embed/>
                    </p:oleObj>
                  </mc:Choice>
                  <mc:Fallback>
                    <p:oleObj name="公式" r:id="rId9" imgW="106532" imgH="2057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 flipH="1">
                            <a:off x="2455" y="1688"/>
                            <a:ext cx="157" cy="3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3" name="Freeform 38"/>
              <p:cNvSpPr>
                <a:spLocks/>
              </p:cNvSpPr>
              <p:nvPr/>
            </p:nvSpPr>
            <p:spPr bwMode="auto">
              <a:xfrm>
                <a:off x="1481" y="1760"/>
                <a:ext cx="47" cy="132"/>
              </a:xfrm>
              <a:custGeom>
                <a:avLst/>
                <a:gdLst>
                  <a:gd name="T0" fmla="*/ 0 w 39"/>
                  <a:gd name="T1" fmla="*/ 0 h 110"/>
                  <a:gd name="T2" fmla="*/ 69 w 39"/>
                  <a:gd name="T3" fmla="*/ 190 h 110"/>
                  <a:gd name="T4" fmla="*/ 0 60000 65536"/>
                  <a:gd name="T5" fmla="*/ 0 60000 65536"/>
                  <a:gd name="T6" fmla="*/ 0 w 39"/>
                  <a:gd name="T7" fmla="*/ 0 h 110"/>
                  <a:gd name="T8" fmla="*/ 39 w 39"/>
                  <a:gd name="T9" fmla="*/ 110 h 11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" h="110">
                    <a:moveTo>
                      <a:pt x="0" y="0"/>
                    </a:moveTo>
                    <a:cubicBezTo>
                      <a:pt x="13" y="38"/>
                      <a:pt x="39" y="68"/>
                      <a:pt x="39" y="11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8446" name="Object 39"/>
            <p:cNvGraphicFramePr>
              <a:graphicFrameLocks noChangeAspect="1"/>
            </p:cNvGraphicFramePr>
            <p:nvPr/>
          </p:nvGraphicFramePr>
          <p:xfrm>
            <a:off x="1973" y="1253"/>
            <a:ext cx="18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6" name="公式" r:id="rId11" imgW="122157" imgH="183038" progId="Equation.3">
                    <p:embed/>
                  </p:oleObj>
                </mc:Choice>
                <mc:Fallback>
                  <p:oleObj name="公式" r:id="rId11" imgW="122157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1253"/>
                          <a:ext cx="18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7" name="Object 40"/>
            <p:cNvGraphicFramePr>
              <a:graphicFrameLocks noChangeAspect="1"/>
            </p:cNvGraphicFramePr>
            <p:nvPr/>
          </p:nvGraphicFramePr>
          <p:xfrm>
            <a:off x="2381" y="1652"/>
            <a:ext cx="22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7" name="公式" r:id="rId13" imgW="160035" imgH="198173" progId="Equation.3">
                    <p:embed/>
                  </p:oleObj>
                </mc:Choice>
                <mc:Fallback>
                  <p:oleObj name="公式" r:id="rId13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1652"/>
                          <a:ext cx="22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横卷形 2"/>
          <p:cNvSpPr/>
          <p:nvPr/>
        </p:nvSpPr>
        <p:spPr>
          <a:xfrm>
            <a:off x="6170613" y="3816050"/>
            <a:ext cx="2097532" cy="1331197"/>
          </a:xfrm>
          <a:prstGeom prst="horizontalScroll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FF0000"/>
                </a:solidFill>
              </a:rPr>
              <a:t>要规范使用符合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46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6" grpId="0" autoUpdateAnimBg="0"/>
      <p:bldP spid="287748" grpId="0" autoUpdateAnimBg="0"/>
      <p:bldP spid="287749" grpId="0" animBg="1" autoUpdateAnimBg="0"/>
      <p:bldP spid="287764" grpId="0" autoUpdateAnimBg="0"/>
      <p:bldP spid="287765" grpId="0" autoUpdateAnimBg="0"/>
      <p:bldP spid="287766" grpId="0" autoUpdateAnimBg="0"/>
      <p:bldP spid="287771" grpId="0" autoUpdateAnimBg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6215063" y="2724992"/>
            <a:ext cx="2747962" cy="2362200"/>
            <a:chOff x="3642" y="1632"/>
            <a:chExt cx="1731" cy="1488"/>
          </a:xfrm>
        </p:grpSpPr>
        <p:sp>
          <p:nvSpPr>
            <p:cNvPr id="19509" name="Line 55"/>
            <p:cNvSpPr>
              <a:spLocks noChangeShapeType="1"/>
            </p:cNvSpPr>
            <p:nvPr/>
          </p:nvSpPr>
          <p:spPr bwMode="auto">
            <a:xfrm flipV="1">
              <a:off x="3888" y="1824"/>
              <a:ext cx="0" cy="12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10" name="Line 56"/>
            <p:cNvSpPr>
              <a:spLocks noChangeShapeType="1"/>
            </p:cNvSpPr>
            <p:nvPr/>
          </p:nvSpPr>
          <p:spPr bwMode="auto">
            <a:xfrm>
              <a:off x="3885" y="2880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11" name="Text Box 57"/>
            <p:cNvSpPr txBox="1">
              <a:spLocks noChangeArrowheads="1"/>
            </p:cNvSpPr>
            <p:nvPr/>
          </p:nvSpPr>
          <p:spPr bwMode="auto">
            <a:xfrm>
              <a:off x="4989" y="2736"/>
              <a:ext cx="3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cs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19512" name="Text Box 58"/>
            <p:cNvSpPr txBox="1">
              <a:spLocks noChangeArrowheads="1"/>
            </p:cNvSpPr>
            <p:nvPr/>
          </p:nvSpPr>
          <p:spPr bwMode="auto">
            <a:xfrm>
              <a:off x="3840" y="1632"/>
              <a:ext cx="3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cs typeface="Times New Roman" panose="02020603050405020304" pitchFamily="18" charset="0"/>
                </a:rPr>
                <a:t>+</a:t>
              </a:r>
              <a:r>
                <a:rPr lang="en-US" altLang="en-US" b="1">
                  <a:solidFill>
                    <a:schemeClr val="tx2"/>
                  </a:solidFill>
                  <a:cs typeface="Times New Roman" panose="02020603050405020304" pitchFamily="18" charset="0"/>
                </a:rPr>
                <a:t>j</a:t>
              </a:r>
              <a:endParaRPr lang="en-US" altLang="zh-CN" b="1">
                <a:solidFill>
                  <a:schemeClr val="tx2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9513" name="Text Box 59"/>
            <p:cNvSpPr txBox="1">
              <a:spLocks noChangeArrowheads="1"/>
            </p:cNvSpPr>
            <p:nvPr/>
          </p:nvSpPr>
          <p:spPr bwMode="auto">
            <a:xfrm>
              <a:off x="3642" y="2760"/>
              <a:ext cx="24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>
                  <a:cs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19460" name="Text Box 60"/>
          <p:cNvSpPr txBox="1">
            <a:spLocks noChangeArrowheads="1"/>
          </p:cNvSpPr>
          <p:nvPr/>
        </p:nvSpPr>
        <p:spPr bwMode="auto">
          <a:xfrm>
            <a:off x="7656223" y="5822204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zh-CN" b="1">
              <a:cs typeface="Times New Roman" panose="02020603050405020304" pitchFamily="18" charset="0"/>
            </a:endParaRPr>
          </a:p>
        </p:txBody>
      </p:sp>
      <p:graphicFrame>
        <p:nvGraphicFramePr>
          <p:cNvPr id="93245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134519"/>
              </p:ext>
            </p:extLst>
          </p:nvPr>
        </p:nvGraphicFramePr>
        <p:xfrm>
          <a:off x="909638" y="1897904"/>
          <a:ext cx="48069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6" name="Equation" r:id="rId3" imgW="1897217" imgH="259185" progId="Equation.3">
                  <p:embed/>
                </p:oleObj>
              </mc:Choice>
              <mc:Fallback>
                <p:oleObj name="Equation" r:id="rId3" imgW="1897217" imgH="2591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1897904"/>
                        <a:ext cx="480695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46" name="Text Box 62"/>
          <p:cNvSpPr txBox="1">
            <a:spLocks noChangeArrowheads="1"/>
          </p:cNvSpPr>
          <p:nvPr/>
        </p:nvSpPr>
        <p:spPr bwMode="auto">
          <a:xfrm>
            <a:off x="473075" y="683467"/>
            <a:ext cx="47958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 “j”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的数学意义和物理意义</a:t>
            </a:r>
          </a:p>
        </p:txBody>
      </p:sp>
      <p:grpSp>
        <p:nvGrpSpPr>
          <p:cNvPr id="3" name="Group 63"/>
          <p:cNvGrpSpPr>
            <a:grpSpLocks/>
          </p:cNvGrpSpPr>
          <p:nvPr/>
        </p:nvGrpSpPr>
        <p:grpSpPr bwMode="auto">
          <a:xfrm>
            <a:off x="773113" y="2664667"/>
            <a:ext cx="3206750" cy="635000"/>
            <a:chOff x="624" y="1635"/>
            <a:chExt cx="2020" cy="400"/>
          </a:xfrm>
        </p:grpSpPr>
        <p:graphicFrame>
          <p:nvGraphicFramePr>
            <p:cNvPr id="19507" name="Object 64"/>
            <p:cNvGraphicFramePr>
              <a:graphicFrameLocks noChangeAspect="1"/>
            </p:cNvGraphicFramePr>
            <p:nvPr/>
          </p:nvGraphicFramePr>
          <p:xfrm>
            <a:off x="1419" y="1635"/>
            <a:ext cx="1225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47" name="Equation" r:id="rId5" imgW="541183" imgH="198173" progId="Equation.3">
                    <p:embed/>
                  </p:oleObj>
                </mc:Choice>
                <mc:Fallback>
                  <p:oleObj name="Equation" r:id="rId5" imgW="541183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9" y="1635"/>
                          <a:ext cx="1225" cy="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249" name="Text Box 65"/>
            <p:cNvSpPr txBox="1">
              <a:spLocks noChangeArrowheads="1"/>
            </p:cNvSpPr>
            <p:nvPr/>
          </p:nvSpPr>
          <p:spPr bwMode="auto">
            <a:xfrm>
              <a:off x="624" y="1659"/>
              <a:ext cx="79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设相量</a:t>
              </a:r>
            </a:p>
          </p:txBody>
        </p:sp>
      </p:grp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6605588" y="4706192"/>
            <a:ext cx="1323975" cy="1639887"/>
            <a:chOff x="3744" y="2880"/>
            <a:chExt cx="834" cy="1033"/>
          </a:xfrm>
        </p:grpSpPr>
        <p:sp>
          <p:nvSpPr>
            <p:cNvPr id="19505" name="Line 67"/>
            <p:cNvSpPr>
              <a:spLocks noChangeShapeType="1"/>
            </p:cNvSpPr>
            <p:nvPr/>
          </p:nvSpPr>
          <p:spPr bwMode="auto">
            <a:xfrm>
              <a:off x="3744" y="2880"/>
              <a:ext cx="568" cy="98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9506" name="Object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6263481"/>
                </p:ext>
              </p:extLst>
            </p:nvPr>
          </p:nvGraphicFramePr>
          <p:xfrm>
            <a:off x="4363" y="3643"/>
            <a:ext cx="21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48" name="公式" r:id="rId7" imgW="144884" imgH="183038" progId="Equation.3">
                    <p:embed/>
                  </p:oleObj>
                </mc:Choice>
                <mc:Fallback>
                  <p:oleObj name="公式" r:id="rId7" imgW="144884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3" y="3643"/>
                          <a:ext cx="21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644525" y="3174254"/>
            <a:ext cx="4635500" cy="1238250"/>
            <a:chOff x="543" y="1956"/>
            <a:chExt cx="2920" cy="780"/>
          </a:xfrm>
        </p:grpSpPr>
        <p:grpSp>
          <p:nvGrpSpPr>
            <p:cNvPr id="19495" name="Group 70"/>
            <p:cNvGrpSpPr>
              <a:grpSpLocks/>
            </p:cNvGrpSpPr>
            <p:nvPr/>
          </p:nvGrpSpPr>
          <p:grpSpPr bwMode="auto">
            <a:xfrm>
              <a:off x="543" y="1956"/>
              <a:ext cx="2920" cy="780"/>
              <a:chOff x="543" y="1956"/>
              <a:chExt cx="2920" cy="780"/>
            </a:xfrm>
          </p:grpSpPr>
          <p:sp>
            <p:nvSpPr>
              <p:cNvPr id="19497" name="Text Box 71"/>
              <p:cNvSpPr txBox="1">
                <a:spLocks noChangeArrowheads="1"/>
              </p:cNvSpPr>
              <p:nvPr/>
            </p:nvSpPr>
            <p:spPr bwMode="auto">
              <a:xfrm>
                <a:off x="543" y="1956"/>
                <a:ext cx="116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zh-CN" altLang="zh-CN" b="1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498" name="Group 72"/>
              <p:cNvGrpSpPr>
                <a:grpSpLocks/>
              </p:cNvGrpSpPr>
              <p:nvPr/>
            </p:nvGrpSpPr>
            <p:grpSpPr bwMode="auto">
              <a:xfrm>
                <a:off x="576" y="2019"/>
                <a:ext cx="2887" cy="717"/>
                <a:chOff x="576" y="2019"/>
                <a:chExt cx="2887" cy="717"/>
              </a:xfrm>
            </p:grpSpPr>
            <p:sp>
              <p:nvSpPr>
                <p:cNvPr id="1949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650" y="2073"/>
                  <a:ext cx="2758" cy="6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lang="zh-CN" altLang="en-US" b="1">
                      <a:cs typeface="Times New Roman" panose="02020603050405020304" pitchFamily="18" charset="0"/>
                    </a:rPr>
                    <a:t>相量    乘以          ，   </a:t>
                  </a:r>
                </a:p>
                <a:p>
                  <a:pPr algn="ctr">
                    <a:lnSpc>
                      <a:spcPct val="110000"/>
                    </a:lnSpc>
                  </a:pPr>
                  <a:r>
                    <a:rPr lang="zh-CN" altLang="en-US" b="1">
                      <a:cs typeface="Times New Roman" panose="02020603050405020304" pitchFamily="18" charset="0"/>
                    </a:rPr>
                    <a:t>将逆时针旋转       ，得到</a:t>
                  </a:r>
                </a:p>
              </p:txBody>
            </p:sp>
            <p:graphicFrame>
              <p:nvGraphicFramePr>
                <p:cNvPr id="19500" name="Object 74"/>
                <p:cNvGraphicFramePr>
                  <a:graphicFrameLocks noChangeAspect="1"/>
                </p:cNvGraphicFramePr>
                <p:nvPr/>
              </p:nvGraphicFramePr>
              <p:xfrm>
                <a:off x="1470" y="2064"/>
                <a:ext cx="258" cy="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49" name="Equation" r:id="rId9" imgW="160035" imgH="183038" progId="Equation.3">
                        <p:embed/>
                      </p:oleObj>
                    </mc:Choice>
                    <mc:Fallback>
                      <p:oleObj name="Equation" r:id="rId9" imgW="160035" imgH="18303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70" y="2064"/>
                              <a:ext cx="258" cy="3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9501" name="Object 75"/>
                <p:cNvGraphicFramePr>
                  <a:graphicFrameLocks noChangeAspect="1"/>
                </p:cNvGraphicFramePr>
                <p:nvPr/>
              </p:nvGraphicFramePr>
              <p:xfrm>
                <a:off x="2160" y="2019"/>
                <a:ext cx="576" cy="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50" name="Equation" r:id="rId11" imgW="281718" imgH="198173" progId="Equation.3">
                        <p:embed/>
                      </p:oleObj>
                    </mc:Choice>
                    <mc:Fallback>
                      <p:oleObj name="Equation" r:id="rId11" imgW="281718" imgH="198173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160" y="2019"/>
                              <a:ext cx="576" cy="4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9502" name="Object 76"/>
                <p:cNvGraphicFramePr>
                  <a:graphicFrameLocks noChangeAspect="1"/>
                </p:cNvGraphicFramePr>
                <p:nvPr/>
              </p:nvGraphicFramePr>
              <p:xfrm>
                <a:off x="3216" y="2400"/>
                <a:ext cx="247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51" name="Equation" r:id="rId13" imgW="160035" imgH="183038" progId="Equation.3">
                        <p:embed/>
                      </p:oleObj>
                    </mc:Choice>
                    <mc:Fallback>
                      <p:oleObj name="Equation" r:id="rId13" imgW="160035" imgH="18303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16" y="2400"/>
                              <a:ext cx="247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9503" name="Object 77"/>
                <p:cNvGraphicFramePr>
                  <a:graphicFrameLocks noChangeAspect="1"/>
                </p:cNvGraphicFramePr>
                <p:nvPr/>
              </p:nvGraphicFramePr>
              <p:xfrm flipV="1">
                <a:off x="2283" y="2371"/>
                <a:ext cx="195" cy="36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52" name="公式" r:id="rId15" imgW="106532" imgH="205740" progId="Equation.3">
                        <p:embed/>
                      </p:oleObj>
                    </mc:Choice>
                    <mc:Fallback>
                      <p:oleObj name="公式" r:id="rId15" imgW="106532" imgH="2057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flipV="1">
                              <a:off x="2283" y="2371"/>
                              <a:ext cx="195" cy="36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9504" name="Object 78"/>
                <p:cNvGraphicFramePr>
                  <a:graphicFrameLocks noChangeAspect="1"/>
                </p:cNvGraphicFramePr>
                <p:nvPr/>
              </p:nvGraphicFramePr>
              <p:xfrm>
                <a:off x="576" y="2388"/>
                <a:ext cx="258" cy="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53" name="Equation" r:id="rId17" imgW="160035" imgH="183038" progId="Equation.3">
                        <p:embed/>
                      </p:oleObj>
                    </mc:Choice>
                    <mc:Fallback>
                      <p:oleObj name="Equation" r:id="rId17" imgW="160035" imgH="18303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76" y="2388"/>
                              <a:ext cx="258" cy="3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aphicFrame>
          <p:nvGraphicFramePr>
            <p:cNvPr id="19496" name="Object 79"/>
            <p:cNvGraphicFramePr>
              <a:graphicFrameLocks noChangeAspect="1"/>
            </p:cNvGraphicFramePr>
            <p:nvPr/>
          </p:nvGraphicFramePr>
          <p:xfrm>
            <a:off x="2154" y="2414"/>
            <a:ext cx="454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4" name="公式" r:id="rId19" imgW="258991" imgH="167430" progId="Equation.3">
                    <p:embed/>
                  </p:oleObj>
                </mc:Choice>
                <mc:Fallback>
                  <p:oleObj name="公式" r:id="rId19" imgW="258991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2414"/>
                          <a:ext cx="454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0"/>
          <p:cNvGrpSpPr>
            <a:grpSpLocks/>
          </p:cNvGrpSpPr>
          <p:nvPr/>
        </p:nvGrpSpPr>
        <p:grpSpPr bwMode="auto">
          <a:xfrm>
            <a:off x="468313" y="4341067"/>
            <a:ext cx="4648200" cy="1216025"/>
            <a:chOff x="432" y="2691"/>
            <a:chExt cx="2928" cy="766"/>
          </a:xfrm>
        </p:grpSpPr>
        <p:grpSp>
          <p:nvGrpSpPr>
            <p:cNvPr id="19486" name="Group 81"/>
            <p:cNvGrpSpPr>
              <a:grpSpLocks/>
            </p:cNvGrpSpPr>
            <p:nvPr/>
          </p:nvGrpSpPr>
          <p:grpSpPr bwMode="auto">
            <a:xfrm>
              <a:off x="432" y="2691"/>
              <a:ext cx="2928" cy="766"/>
              <a:chOff x="432" y="2691"/>
              <a:chExt cx="2928" cy="766"/>
            </a:xfrm>
          </p:grpSpPr>
          <p:sp>
            <p:nvSpPr>
              <p:cNvPr id="19488" name="Text Box 82"/>
              <p:cNvSpPr txBox="1">
                <a:spLocks noChangeArrowheads="1"/>
              </p:cNvSpPr>
              <p:nvPr/>
            </p:nvSpPr>
            <p:spPr bwMode="auto">
              <a:xfrm>
                <a:off x="473" y="2752"/>
                <a:ext cx="2887" cy="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b="1">
                    <a:cs typeface="Times New Roman" panose="02020603050405020304" pitchFamily="18" charset="0"/>
                  </a:rPr>
                  <a:t>相量    乘以           ，  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b="1">
                    <a:cs typeface="Times New Roman" panose="02020603050405020304" pitchFamily="18" charset="0"/>
                  </a:rPr>
                  <a:t>将顺时针旋转</a:t>
                </a:r>
                <a:r>
                  <a:rPr lang="zh-CN" altLang="en-US" b="1">
                    <a:solidFill>
                      <a:srgbClr val="CC0000"/>
                    </a:solidFill>
                    <a:cs typeface="Times New Roman" panose="02020603050405020304" pitchFamily="18" charset="0"/>
                  </a:rPr>
                  <a:t>      </a:t>
                </a:r>
                <a:r>
                  <a:rPr lang="zh-CN" altLang="en-US" b="1">
                    <a:cs typeface="Times New Roman" panose="02020603050405020304" pitchFamily="18" charset="0"/>
                  </a:rPr>
                  <a:t>，得到</a:t>
                </a:r>
              </a:p>
            </p:txBody>
          </p:sp>
          <p:graphicFrame>
            <p:nvGraphicFramePr>
              <p:cNvPr id="19489" name="Object 83"/>
              <p:cNvGraphicFramePr>
                <a:graphicFrameLocks noChangeAspect="1"/>
              </p:cNvGraphicFramePr>
              <p:nvPr/>
            </p:nvGraphicFramePr>
            <p:xfrm>
              <a:off x="3072" y="3120"/>
              <a:ext cx="245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55" name="Equation" r:id="rId21" imgW="160035" imgH="198173" progId="Equation.3">
                      <p:embed/>
                    </p:oleObj>
                  </mc:Choice>
                  <mc:Fallback>
                    <p:oleObj name="Equation" r:id="rId21" imgW="160035" imgH="198173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2" y="3120"/>
                            <a:ext cx="245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90" name="Text Box 84"/>
              <p:cNvSpPr txBox="1">
                <a:spLocks noChangeArrowheads="1"/>
              </p:cNvSpPr>
              <p:nvPr/>
            </p:nvSpPr>
            <p:spPr bwMode="auto">
              <a:xfrm>
                <a:off x="432" y="2691"/>
                <a:ext cx="234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zh-CN" altLang="zh-CN" b="1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9491" name="Object 85"/>
              <p:cNvGraphicFramePr>
                <a:graphicFrameLocks noChangeAspect="1"/>
              </p:cNvGraphicFramePr>
              <p:nvPr/>
            </p:nvGraphicFramePr>
            <p:xfrm>
              <a:off x="1374" y="2772"/>
              <a:ext cx="258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56" name="Equation" r:id="rId23" imgW="160035" imgH="183038" progId="Equation.3">
                      <p:embed/>
                    </p:oleObj>
                  </mc:Choice>
                  <mc:Fallback>
                    <p:oleObj name="Equation" r:id="rId23" imgW="160035" imgH="18303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4" y="2772"/>
                            <a:ext cx="258" cy="3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92" name="Object 86"/>
              <p:cNvGraphicFramePr>
                <a:graphicFrameLocks noChangeAspect="1"/>
              </p:cNvGraphicFramePr>
              <p:nvPr/>
            </p:nvGraphicFramePr>
            <p:xfrm>
              <a:off x="2038" y="2720"/>
              <a:ext cx="602" cy="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57" name="Equation" r:id="rId25" imgW="297343" imgH="198173" progId="Equation.3">
                      <p:embed/>
                    </p:oleObj>
                  </mc:Choice>
                  <mc:Fallback>
                    <p:oleObj name="Equation" r:id="rId25" imgW="297343" imgH="198173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38" y="2720"/>
                            <a:ext cx="602" cy="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93" name="Object 87"/>
              <p:cNvGraphicFramePr>
                <a:graphicFrameLocks noChangeAspect="1"/>
              </p:cNvGraphicFramePr>
              <p:nvPr/>
            </p:nvGraphicFramePr>
            <p:xfrm flipV="1">
              <a:off x="2183" y="3091"/>
              <a:ext cx="195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58" name="公式" r:id="rId27" imgW="106532" imgH="205740" progId="Equation.3">
                      <p:embed/>
                    </p:oleObj>
                  </mc:Choice>
                  <mc:Fallback>
                    <p:oleObj name="公式" r:id="rId27" imgW="106532" imgH="2057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 flipV="1">
                            <a:off x="2183" y="3091"/>
                            <a:ext cx="195" cy="3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94" name="Object 88"/>
              <p:cNvGraphicFramePr>
                <a:graphicFrameLocks noChangeAspect="1"/>
              </p:cNvGraphicFramePr>
              <p:nvPr/>
            </p:nvGraphicFramePr>
            <p:xfrm>
              <a:off x="510" y="3108"/>
              <a:ext cx="258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59" name="Equation" r:id="rId29" imgW="160035" imgH="183038" progId="Equation.3">
                      <p:embed/>
                    </p:oleObj>
                  </mc:Choice>
                  <mc:Fallback>
                    <p:oleObj name="Equation" r:id="rId29" imgW="160035" imgH="18303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0" y="3108"/>
                            <a:ext cx="258" cy="3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487" name="Object 89"/>
            <p:cNvGraphicFramePr>
              <a:graphicFrameLocks noChangeAspect="1"/>
            </p:cNvGraphicFramePr>
            <p:nvPr/>
          </p:nvGraphicFramePr>
          <p:xfrm>
            <a:off x="2064" y="3140"/>
            <a:ext cx="454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60" name="公式" r:id="rId31" imgW="258991" imgH="167430" progId="Equation.3">
                    <p:embed/>
                  </p:oleObj>
                </mc:Choice>
                <mc:Fallback>
                  <p:oleObj name="公式" r:id="rId31" imgW="258991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3140"/>
                          <a:ext cx="454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467" name="Group 90"/>
          <p:cNvGrpSpPr>
            <a:grpSpLocks/>
          </p:cNvGrpSpPr>
          <p:nvPr/>
        </p:nvGrpSpPr>
        <p:grpSpPr bwMode="auto">
          <a:xfrm>
            <a:off x="688976" y="1064467"/>
            <a:ext cx="3830638" cy="909637"/>
            <a:chOff x="571" y="627"/>
            <a:chExt cx="2413" cy="573"/>
          </a:xfrm>
        </p:grpSpPr>
        <p:grpSp>
          <p:nvGrpSpPr>
            <p:cNvPr id="19481" name="Group 91"/>
            <p:cNvGrpSpPr>
              <a:grpSpLocks/>
            </p:cNvGrpSpPr>
            <p:nvPr/>
          </p:nvGrpSpPr>
          <p:grpSpPr bwMode="auto">
            <a:xfrm>
              <a:off x="571" y="627"/>
              <a:ext cx="2413" cy="573"/>
              <a:chOff x="571" y="627"/>
              <a:chExt cx="2413" cy="573"/>
            </a:xfrm>
          </p:grpSpPr>
          <p:graphicFrame>
            <p:nvGraphicFramePr>
              <p:cNvPr id="19483" name="Object 92"/>
              <p:cNvGraphicFramePr>
                <a:graphicFrameLocks noChangeAspect="1"/>
              </p:cNvGraphicFramePr>
              <p:nvPr/>
            </p:nvGraphicFramePr>
            <p:xfrm>
              <a:off x="2175" y="627"/>
              <a:ext cx="809" cy="5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61" name="Equation" r:id="rId33" imgW="335221" imgH="236010" progId="Equation.3">
                      <p:embed/>
                    </p:oleObj>
                  </mc:Choice>
                  <mc:Fallback>
                    <p:oleObj name="Equation" r:id="rId33" imgW="335221" imgH="23601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75" y="627"/>
                            <a:ext cx="809" cy="5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84" name="Text Box 93"/>
              <p:cNvSpPr txBox="1">
                <a:spLocks noChangeArrowheads="1"/>
              </p:cNvSpPr>
              <p:nvPr/>
            </p:nvSpPr>
            <p:spPr bwMode="auto">
              <a:xfrm>
                <a:off x="571" y="818"/>
                <a:ext cx="1705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CC0000"/>
                    </a:solidFill>
                    <a:cs typeface="Times New Roman" panose="02020603050405020304" pitchFamily="18" charset="0"/>
                  </a:rPr>
                  <a:t>旋转    </a:t>
                </a:r>
                <a:r>
                  <a:rPr lang="zh-CN" altLang="en-US" b="1" dirty="0" smtClean="0">
                    <a:solidFill>
                      <a:srgbClr val="CC0000"/>
                    </a:solidFill>
                    <a:cs typeface="Times New Roman" panose="02020603050405020304" pitchFamily="18" charset="0"/>
                  </a:rPr>
                  <a:t>    因子</a:t>
                </a:r>
                <a:r>
                  <a:rPr lang="zh-CN" altLang="en-US" b="1" dirty="0">
                    <a:solidFill>
                      <a:srgbClr val="CC0000"/>
                    </a:solidFill>
                    <a:cs typeface="Times New Roman" panose="02020603050405020304" pitchFamily="18" charset="0"/>
                  </a:rPr>
                  <a:t>：</a:t>
                </a:r>
              </a:p>
            </p:txBody>
          </p:sp>
          <p:graphicFrame>
            <p:nvGraphicFramePr>
              <p:cNvPr id="19485" name="Object 94"/>
              <p:cNvGraphicFramePr>
                <a:graphicFrameLocks noChangeAspect="1"/>
              </p:cNvGraphicFramePr>
              <p:nvPr/>
            </p:nvGraphicFramePr>
            <p:xfrm flipV="1">
              <a:off x="1270" y="835"/>
              <a:ext cx="195" cy="3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62" name="公式" r:id="rId35" imgW="106532" imgH="205740" progId="Equation.3">
                      <p:embed/>
                    </p:oleObj>
                  </mc:Choice>
                  <mc:Fallback>
                    <p:oleObj name="公式" r:id="rId35" imgW="106532" imgH="2057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 flipV="1">
                            <a:off x="1270" y="835"/>
                            <a:ext cx="195" cy="3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482" name="Object 95"/>
            <p:cNvGraphicFramePr>
              <a:graphicFrameLocks noChangeAspect="1"/>
            </p:cNvGraphicFramePr>
            <p:nvPr/>
          </p:nvGraphicFramePr>
          <p:xfrm>
            <a:off x="1111" y="845"/>
            <a:ext cx="454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63" name="公式" r:id="rId37" imgW="258991" imgH="167430" progId="Equation.3">
                    <p:embed/>
                  </p:oleObj>
                </mc:Choice>
                <mc:Fallback>
                  <p:oleObj name="公式" r:id="rId37" imgW="258991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845"/>
                          <a:ext cx="454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96"/>
          <p:cNvGrpSpPr>
            <a:grpSpLocks/>
          </p:cNvGrpSpPr>
          <p:nvPr/>
        </p:nvGrpSpPr>
        <p:grpSpPr bwMode="auto">
          <a:xfrm>
            <a:off x="5219698" y="2693242"/>
            <a:ext cx="1384300" cy="1993900"/>
            <a:chOff x="3015" y="1612"/>
            <a:chExt cx="872" cy="1256"/>
          </a:xfrm>
        </p:grpSpPr>
        <p:grpSp>
          <p:nvGrpSpPr>
            <p:cNvPr id="19477" name="Group 97"/>
            <p:cNvGrpSpPr>
              <a:grpSpLocks/>
            </p:cNvGrpSpPr>
            <p:nvPr/>
          </p:nvGrpSpPr>
          <p:grpSpPr bwMode="auto">
            <a:xfrm>
              <a:off x="3015" y="1612"/>
              <a:ext cx="872" cy="1256"/>
              <a:chOff x="2871" y="1612"/>
              <a:chExt cx="872" cy="1256"/>
            </a:xfrm>
          </p:grpSpPr>
          <p:graphicFrame>
            <p:nvGraphicFramePr>
              <p:cNvPr id="19479" name="Object 98"/>
              <p:cNvGraphicFramePr>
                <a:graphicFrameLocks noChangeAspect="1"/>
              </p:cNvGraphicFramePr>
              <p:nvPr/>
            </p:nvGraphicFramePr>
            <p:xfrm flipH="1">
              <a:off x="2871" y="1612"/>
              <a:ext cx="178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64" name="公式" r:id="rId39" imgW="106532" imgH="205740" progId="Equation.3">
                      <p:embed/>
                    </p:oleObj>
                  </mc:Choice>
                  <mc:Fallback>
                    <p:oleObj name="公式" r:id="rId39" imgW="106532" imgH="2057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 flipH="1">
                            <a:off x="2871" y="1612"/>
                            <a:ext cx="178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80" name="Line 99"/>
              <p:cNvSpPr>
                <a:spLocks noChangeShapeType="1"/>
              </p:cNvSpPr>
              <p:nvPr/>
            </p:nvSpPr>
            <p:spPr bwMode="auto">
              <a:xfrm rot="16200000" flipV="1">
                <a:off x="2948" y="2072"/>
                <a:ext cx="1044" cy="54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9478" name="Object 10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4850312"/>
                </p:ext>
              </p:extLst>
            </p:nvPr>
          </p:nvGraphicFramePr>
          <p:xfrm>
            <a:off x="3020" y="1612"/>
            <a:ext cx="230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65" name="公式" r:id="rId41" imgW="144884" imgH="167430" progId="Equation.3">
                    <p:embed/>
                  </p:oleObj>
                </mc:Choice>
                <mc:Fallback>
                  <p:oleObj name="公式" r:id="rId41" imgW="144884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0" y="1612"/>
                          <a:ext cx="230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01"/>
          <p:cNvGrpSpPr>
            <a:grpSpLocks/>
          </p:cNvGrpSpPr>
          <p:nvPr/>
        </p:nvGrpSpPr>
        <p:grpSpPr bwMode="auto">
          <a:xfrm>
            <a:off x="6605588" y="3301254"/>
            <a:ext cx="2060575" cy="1441450"/>
            <a:chOff x="3888" y="1995"/>
            <a:chExt cx="1298" cy="908"/>
          </a:xfrm>
        </p:grpSpPr>
        <p:grpSp>
          <p:nvGrpSpPr>
            <p:cNvPr id="19471" name="Group 102"/>
            <p:cNvGrpSpPr>
              <a:grpSpLocks/>
            </p:cNvGrpSpPr>
            <p:nvPr/>
          </p:nvGrpSpPr>
          <p:grpSpPr bwMode="auto">
            <a:xfrm>
              <a:off x="3888" y="1995"/>
              <a:ext cx="1238" cy="908"/>
              <a:chOff x="3744" y="1995"/>
              <a:chExt cx="1238" cy="908"/>
            </a:xfrm>
          </p:grpSpPr>
          <p:sp>
            <p:nvSpPr>
              <p:cNvPr id="19473" name="Line 103"/>
              <p:cNvSpPr>
                <a:spLocks noChangeShapeType="1"/>
              </p:cNvSpPr>
              <p:nvPr/>
            </p:nvSpPr>
            <p:spPr bwMode="auto">
              <a:xfrm flipV="1">
                <a:off x="3744" y="2256"/>
                <a:ext cx="1056" cy="6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9474" name="Object 104"/>
              <p:cNvGraphicFramePr>
                <a:graphicFrameLocks noChangeAspect="1"/>
              </p:cNvGraphicFramePr>
              <p:nvPr/>
            </p:nvGraphicFramePr>
            <p:xfrm flipH="1">
              <a:off x="4794" y="1995"/>
              <a:ext cx="188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66" name="公式" r:id="rId43" imgW="114151" imgH="215619" progId="Equation.3">
                      <p:embed/>
                    </p:oleObj>
                  </mc:Choice>
                  <mc:Fallback>
                    <p:oleObj name="公式" r:id="rId43" imgW="114151" imgH="215619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 flipH="1">
                            <a:off x="4794" y="1995"/>
                            <a:ext cx="188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75" name="Line 105"/>
              <p:cNvSpPr>
                <a:spLocks noChangeShapeType="1"/>
              </p:cNvSpPr>
              <p:nvPr/>
            </p:nvSpPr>
            <p:spPr bwMode="auto">
              <a:xfrm>
                <a:off x="4032" y="2679"/>
                <a:ext cx="48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9476" name="Object 106"/>
              <p:cNvGraphicFramePr>
                <a:graphicFrameLocks noChangeAspect="1"/>
              </p:cNvGraphicFramePr>
              <p:nvPr/>
            </p:nvGraphicFramePr>
            <p:xfrm flipV="1">
              <a:off x="4139" y="2539"/>
              <a:ext cx="193" cy="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67" name="公式" r:id="rId45" imgW="106532" imgH="205740" progId="Equation.3">
                      <p:embed/>
                    </p:oleObj>
                  </mc:Choice>
                  <mc:Fallback>
                    <p:oleObj name="公式" r:id="rId45" imgW="106532" imgH="2057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 flipV="1">
                            <a:off x="4139" y="2539"/>
                            <a:ext cx="193" cy="3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472" name="Object 107"/>
            <p:cNvGraphicFramePr>
              <a:graphicFrameLocks noChangeAspect="1"/>
            </p:cNvGraphicFramePr>
            <p:nvPr/>
          </p:nvGraphicFramePr>
          <p:xfrm>
            <a:off x="4932" y="2043"/>
            <a:ext cx="254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68" name="公式" r:id="rId47" imgW="152202" imgH="177569" progId="Equation.3">
                    <p:embed/>
                  </p:oleObj>
                </mc:Choice>
                <mc:Fallback>
                  <p:oleObj name="公式" r:id="rId47" imgW="152202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2" y="2043"/>
                          <a:ext cx="254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3292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461435"/>
              </p:ext>
            </p:extLst>
          </p:nvPr>
        </p:nvGraphicFramePr>
        <p:xfrm>
          <a:off x="7165975" y="4345829"/>
          <a:ext cx="34131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9" name="公式" r:id="rId49" imgW="144884" imgH="159862" progId="Equation.3">
                  <p:embed/>
                </p:oleObj>
              </mc:Choice>
              <mc:Fallback>
                <p:oleObj name="公式" r:id="rId49" imgW="144884" imgH="1598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5975" y="4345829"/>
                        <a:ext cx="341313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27"/>
          <p:cNvSpPr>
            <a:spLocks noChangeArrowheads="1"/>
          </p:cNvSpPr>
          <p:nvPr/>
        </p:nvSpPr>
        <p:spPr bwMode="auto">
          <a:xfrm>
            <a:off x="592138" y="5782845"/>
            <a:ext cx="59522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 smtClean="0">
                <a:cs typeface="Times New Roman" panose="02020603050405020304" pitchFamily="18" charset="0"/>
              </a:rPr>
              <a:t>     模为“</a:t>
            </a:r>
            <a:r>
              <a:rPr lang="en-US" altLang="zh-CN" b="1" dirty="0"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cs typeface="Times New Roman" panose="02020603050405020304" pitchFamily="18" charset="0"/>
              </a:rPr>
              <a:t>”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cs typeface="Times New Roman" panose="02020603050405020304" pitchFamily="18" charset="0"/>
              </a:rPr>
              <a:t>的复数称为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旋转因子</a:t>
            </a:r>
            <a:r>
              <a:rPr lang="zh-CN" altLang="en-US" b="1" dirty="0" smtClean="0"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“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j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”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cs typeface="Times New Roman" panose="02020603050405020304" pitchFamily="18" charset="0"/>
              </a:rPr>
              <a:t>为特殊的旋转因子。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9689362">
            <a:off x="6559157" y="4350047"/>
            <a:ext cx="252703" cy="289718"/>
            <a:chOff x="7588251" y="1402287"/>
            <a:chExt cx="252703" cy="28971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588251" y="1410542"/>
              <a:ext cx="252703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840954" y="1402287"/>
              <a:ext cx="0" cy="289718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/>
          <p:cNvGrpSpPr/>
          <p:nvPr/>
        </p:nvGrpSpPr>
        <p:grpSpPr>
          <a:xfrm rot="19689362" flipV="1">
            <a:off x="6632047" y="4607872"/>
            <a:ext cx="325559" cy="268832"/>
            <a:chOff x="7588251" y="1402287"/>
            <a:chExt cx="252703" cy="289718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7588251" y="1410542"/>
              <a:ext cx="252703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7840954" y="1402287"/>
              <a:ext cx="0" cy="289718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8800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98488" y="2235886"/>
            <a:ext cx="3382962" cy="1066800"/>
            <a:chOff x="461" y="1344"/>
            <a:chExt cx="2131" cy="672"/>
          </a:xfrm>
        </p:grpSpPr>
        <p:grpSp>
          <p:nvGrpSpPr>
            <p:cNvPr id="20699" name="Group 3"/>
            <p:cNvGrpSpPr>
              <a:grpSpLocks/>
            </p:cNvGrpSpPr>
            <p:nvPr/>
          </p:nvGrpSpPr>
          <p:grpSpPr bwMode="auto">
            <a:xfrm>
              <a:off x="461" y="1344"/>
              <a:ext cx="2131" cy="672"/>
              <a:chOff x="461" y="1344"/>
              <a:chExt cx="2131" cy="672"/>
            </a:xfrm>
          </p:grpSpPr>
          <p:graphicFrame>
            <p:nvGraphicFramePr>
              <p:cNvPr id="20703" name="Object 4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461" y="1344"/>
              <a:ext cx="1799" cy="6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10" name="Equation" r:id="rId3" imgW="990600" imgH="419100" progId="Equation.3">
                      <p:embed/>
                    </p:oleObj>
                  </mc:Choice>
                  <mc:Fallback>
                    <p:oleObj name="Equation" r:id="rId3" imgW="990600" imgH="4191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1" y="1344"/>
                            <a:ext cx="1799" cy="6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704" name="Text Box 5"/>
              <p:cNvSpPr txBox="1">
                <a:spLocks noChangeArrowheads="1"/>
              </p:cNvSpPr>
              <p:nvPr/>
            </p:nvSpPr>
            <p:spPr bwMode="auto">
              <a:xfrm>
                <a:off x="2160" y="1392"/>
                <a:ext cx="43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？</a:t>
                </a:r>
              </a:p>
            </p:txBody>
          </p:sp>
        </p:grpSp>
        <p:grpSp>
          <p:nvGrpSpPr>
            <p:cNvPr id="20700" name="Group 6"/>
            <p:cNvGrpSpPr>
              <a:grpSpLocks/>
            </p:cNvGrpSpPr>
            <p:nvPr/>
          </p:nvGrpSpPr>
          <p:grpSpPr bwMode="auto">
            <a:xfrm>
              <a:off x="1488" y="1536"/>
              <a:ext cx="384" cy="240"/>
              <a:chOff x="1728" y="3984"/>
              <a:chExt cx="384" cy="240"/>
            </a:xfrm>
          </p:grpSpPr>
          <p:sp>
            <p:nvSpPr>
              <p:cNvPr id="20701" name="Line 7"/>
              <p:cNvSpPr>
                <a:spLocks noChangeShapeType="1"/>
              </p:cNvSpPr>
              <p:nvPr/>
            </p:nvSpPr>
            <p:spPr bwMode="auto">
              <a:xfrm flipH="1">
                <a:off x="1728" y="3984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02" name="Line 8"/>
              <p:cNvSpPr>
                <a:spLocks noChangeShapeType="1"/>
              </p:cNvSpPr>
              <p:nvPr/>
            </p:nvSpPr>
            <p:spPr bwMode="auto">
              <a:xfrm>
                <a:off x="1728" y="422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94217" name="Rectangle 9"/>
          <p:cNvSpPr>
            <a:spLocks noGrp="1" noChangeArrowheads="1"/>
          </p:cNvSpPr>
          <p:nvPr>
            <p:ph type="ctrTitle"/>
          </p:nvPr>
        </p:nvSpPr>
        <p:spPr bwMode="auto">
          <a:xfrm>
            <a:off x="3089275" y="442011"/>
            <a:ext cx="3048000" cy="7620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正误判断</a:t>
            </a:r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517525" y="1166727"/>
            <a:ext cx="2667000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已知：</a:t>
            </a:r>
          </a:p>
        </p:txBody>
      </p:sp>
      <p:graphicFrame>
        <p:nvGraphicFramePr>
          <p:cNvPr id="94219" name="Object 11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647700" y="1696136"/>
          <a:ext cx="3738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1" name="Equation" r:id="rId5" imgW="1562100" imgH="203200" progId="Equation.3">
                  <p:embed/>
                </p:oleObj>
              </mc:Choice>
              <mc:Fallback>
                <p:oleObj name="Equation" r:id="rId5" imgW="15621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696136"/>
                        <a:ext cx="373856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58800" y="3759886"/>
            <a:ext cx="3411538" cy="685800"/>
            <a:chOff x="288" y="2304"/>
            <a:chExt cx="2149" cy="432"/>
          </a:xfrm>
        </p:grpSpPr>
        <p:graphicFrame>
          <p:nvGraphicFramePr>
            <p:cNvPr id="20697" name="Object 1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88" y="2329"/>
            <a:ext cx="1883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2" name="Equation" r:id="rId7" imgW="990600" imgH="228600" progId="Equation.3">
                    <p:embed/>
                  </p:oleObj>
                </mc:Choice>
                <mc:Fallback>
                  <p:oleObj name="Equation" r:id="rId7" imgW="9906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329"/>
                          <a:ext cx="1883" cy="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98" name="Text Box 14"/>
            <p:cNvSpPr txBox="1">
              <a:spLocks noChangeArrowheads="1"/>
            </p:cNvSpPr>
            <p:nvPr/>
          </p:nvSpPr>
          <p:spPr bwMode="auto">
            <a:xfrm>
              <a:off x="2093" y="2304"/>
              <a:ext cx="34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？</a:t>
              </a:r>
            </a:p>
          </p:txBody>
        </p:sp>
      </p:grpSp>
      <p:sp>
        <p:nvSpPr>
          <p:cNvPr id="94223" name="AutoShape 15" descr="40%"/>
          <p:cNvSpPr>
            <a:spLocks noChangeArrowheads="1"/>
          </p:cNvSpPr>
          <p:nvPr/>
        </p:nvSpPr>
        <p:spPr bwMode="auto">
          <a:xfrm>
            <a:off x="669925" y="3302686"/>
            <a:ext cx="1238250" cy="450850"/>
          </a:xfrm>
          <a:prstGeom prst="wedgeRoundRectCallout">
            <a:avLst>
              <a:gd name="adj1" fmla="val -40130"/>
              <a:gd name="adj2" fmla="val -158801"/>
              <a:gd name="adj3" fmla="val 16667"/>
            </a:avLst>
          </a:prstGeom>
          <a:pattFill prst="pct40">
            <a:fgClr>
              <a:srgbClr val="FF9999"/>
            </a:fgClr>
            <a:bgClr>
              <a:srgbClr val="FFFFFF"/>
            </a:bgClr>
          </a:patt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有效值</a:t>
            </a: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4892676" y="2312086"/>
            <a:ext cx="3840163" cy="609600"/>
            <a:chOff x="3166" y="1392"/>
            <a:chExt cx="2419" cy="384"/>
          </a:xfrm>
        </p:grpSpPr>
        <p:graphicFrame>
          <p:nvGraphicFramePr>
            <p:cNvPr id="20695" name="Object 1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166" y="1392"/>
            <a:ext cx="216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3" name="Equation" r:id="rId9" imgW="1536700" imgH="241300" progId="Equation.3">
                    <p:embed/>
                  </p:oleObj>
                </mc:Choice>
                <mc:Fallback>
                  <p:oleObj name="Equation" r:id="rId9" imgW="15367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6" y="1392"/>
                          <a:ext cx="216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96" name="Text Box 18"/>
            <p:cNvSpPr txBox="1">
              <a:spLocks noChangeArrowheads="1"/>
            </p:cNvSpPr>
            <p:nvPr/>
          </p:nvSpPr>
          <p:spPr bwMode="auto">
            <a:xfrm>
              <a:off x="5241" y="1392"/>
              <a:ext cx="34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？</a:t>
              </a:r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4708525" y="1243699"/>
            <a:ext cx="2632075" cy="1144588"/>
            <a:chOff x="3050" y="719"/>
            <a:chExt cx="1658" cy="721"/>
          </a:xfrm>
        </p:grpSpPr>
        <p:graphicFrame>
          <p:nvGraphicFramePr>
            <p:cNvPr id="20693" name="Object 2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109" y="1008"/>
            <a:ext cx="1599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4" name="Equation" r:id="rId11" imgW="761669" imgH="228501" progId="Equation.3">
                    <p:embed/>
                  </p:oleObj>
                </mc:Choice>
                <mc:Fallback>
                  <p:oleObj name="Equation" r:id="rId11" imgW="761669" imgH="228501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9" y="1008"/>
                          <a:ext cx="1599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229" name="Rectangle 21"/>
            <p:cNvSpPr>
              <a:spLocks noChangeArrowheads="1"/>
            </p:cNvSpPr>
            <p:nvPr/>
          </p:nvSpPr>
          <p:spPr bwMode="auto">
            <a:xfrm>
              <a:off x="3050" y="719"/>
              <a:ext cx="1200" cy="3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已知：</a:t>
              </a:r>
            </a:p>
          </p:txBody>
        </p:sp>
      </p:grpSp>
      <p:sp>
        <p:nvSpPr>
          <p:cNvPr id="94230" name="AutoShape 22" descr="40%"/>
          <p:cNvSpPr>
            <a:spLocks noChangeArrowheads="1"/>
          </p:cNvSpPr>
          <p:nvPr/>
        </p:nvSpPr>
        <p:spPr bwMode="auto">
          <a:xfrm>
            <a:off x="7070725" y="1550086"/>
            <a:ext cx="1066800" cy="457200"/>
          </a:xfrm>
          <a:prstGeom prst="wedgeEllipseCallout">
            <a:avLst>
              <a:gd name="adj1" fmla="val -102681"/>
              <a:gd name="adj2" fmla="val 63194"/>
            </a:avLst>
          </a:prstGeom>
          <a:pattFill prst="pct40">
            <a:fgClr>
              <a:srgbClr val="FF99FF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复数</a:t>
            </a:r>
          </a:p>
        </p:txBody>
      </p:sp>
      <p:sp>
        <p:nvSpPr>
          <p:cNvPr id="94231" name="AutoShape 23" descr="小棋盘"/>
          <p:cNvSpPr>
            <a:spLocks noChangeArrowheads="1"/>
          </p:cNvSpPr>
          <p:nvPr/>
        </p:nvSpPr>
        <p:spPr bwMode="auto">
          <a:xfrm>
            <a:off x="6038850" y="2997886"/>
            <a:ext cx="1341438" cy="468313"/>
          </a:xfrm>
          <a:prstGeom prst="wedgeRoundRectCallout">
            <a:avLst>
              <a:gd name="adj1" fmla="val -46213"/>
              <a:gd name="adj2" fmla="val -95764"/>
              <a:gd name="adj3" fmla="val 16667"/>
            </a:avLst>
          </a:prstGeom>
          <a:pattFill prst="smCheck">
            <a:fgClr>
              <a:srgbClr val="FFFF00"/>
            </a:fgClr>
            <a:bgClr>
              <a:srgbClr val="FFFFFF"/>
            </a:bgClr>
          </a:pattFill>
          <a:ln w="1905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瞬时值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232" name="AutoShape 24" descr="30%"/>
          <p:cNvSpPr>
            <a:spLocks noChangeArrowheads="1"/>
          </p:cNvSpPr>
          <p:nvPr/>
        </p:nvSpPr>
        <p:spPr bwMode="auto">
          <a:xfrm>
            <a:off x="3305175" y="3150286"/>
            <a:ext cx="906463" cy="531813"/>
          </a:xfrm>
          <a:prstGeom prst="wedgeEllipseCallout">
            <a:avLst>
              <a:gd name="adj1" fmla="val -99736"/>
              <a:gd name="adj2" fmla="val 108509"/>
            </a:avLst>
          </a:prstGeom>
          <a:pattFill prst="pct30">
            <a:fgClr>
              <a:schemeClr val="hlink"/>
            </a:fgClr>
            <a:bgClr>
              <a:srgbClr val="FFFFFF"/>
            </a:bgClr>
          </a:pattFill>
          <a:ln w="19050">
            <a:solidFill>
              <a:srgbClr val="3399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cs typeface="Times New Roman" panose="02020603050405020304" pitchFamily="18" charset="0"/>
              </a:rPr>
              <a:t>j45</a:t>
            </a:r>
            <a:r>
              <a:rPr lang="en-US" altLang="zh-CN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endParaRPr lang="en-US" altLang="zh-CN" b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0493" name="Group 25"/>
          <p:cNvGrpSpPr>
            <a:grpSpLocks/>
          </p:cNvGrpSpPr>
          <p:nvPr/>
        </p:nvGrpSpPr>
        <p:grpSpPr bwMode="auto">
          <a:xfrm>
            <a:off x="611188" y="1016686"/>
            <a:ext cx="7772400" cy="171450"/>
            <a:chOff x="288" y="618"/>
            <a:chExt cx="4896" cy="108"/>
          </a:xfrm>
        </p:grpSpPr>
        <p:pic>
          <p:nvPicPr>
            <p:cNvPr id="20641" name="Picture 2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2" name="Picture 2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3" name="Picture 2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4" name="Picture 2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5" name="Picture 3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6" name="Picture 3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7" name="Picture 3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8" name="Picture 3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6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9" name="Picture 3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0" name="Picture 3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1" name="Picture 3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2" name="Picture 3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3" name="Picture 3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4" name="Picture 3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5" name="Picture 4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6" name="Picture 4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7" name="Picture 4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8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8" name="Picture 4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9" name="Picture 4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6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0" name="Picture 4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1" name="Picture 4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2" name="Picture 4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3" name="Picture 4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4" name="Picture 4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5" name="Picture 5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6" name="Picture 5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7" name="Picture 5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8" name="Picture 5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9" name="Picture 5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0" name="Picture 5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1" name="Picture 5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4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2" name="Picture 5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0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3" name="Picture 5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4" name="Picture 5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5" name="Picture 6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6" name="Picture 6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7" name="Picture 6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8" name="Picture 6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9" name="Picture 6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6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0" name="Picture 6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1" name="Picture 6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2" name="Picture 6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3" name="Picture 6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4" name="Picture 6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5" name="Picture 7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" y="62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686" name="Group 71"/>
            <p:cNvGrpSpPr>
              <a:grpSpLocks/>
            </p:cNvGrpSpPr>
            <p:nvPr/>
          </p:nvGrpSpPr>
          <p:grpSpPr bwMode="auto">
            <a:xfrm>
              <a:off x="288" y="618"/>
              <a:ext cx="582" cy="102"/>
              <a:chOff x="4698" y="720"/>
              <a:chExt cx="582" cy="102"/>
            </a:xfrm>
          </p:grpSpPr>
          <p:pic>
            <p:nvPicPr>
              <p:cNvPr id="20687" name="Picture 72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88" name="Picture 73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0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89" name="Picture 74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6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90" name="Picture 75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6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91" name="Picture 76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92" name="Picture 77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494" name="Group 78"/>
          <p:cNvGrpSpPr>
            <a:grpSpLocks/>
          </p:cNvGrpSpPr>
          <p:nvPr/>
        </p:nvGrpSpPr>
        <p:grpSpPr bwMode="auto">
          <a:xfrm>
            <a:off x="622300" y="6123674"/>
            <a:ext cx="7772400" cy="171450"/>
            <a:chOff x="528" y="3696"/>
            <a:chExt cx="4896" cy="108"/>
          </a:xfrm>
        </p:grpSpPr>
        <p:pic>
          <p:nvPicPr>
            <p:cNvPr id="20589" name="Picture 7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0" name="Picture 8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1" name="Picture 8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2" name="Picture 8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3" name="Picture 8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4" name="Picture 8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5" name="Picture 8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6" name="Picture 8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7" name="Picture 8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8" name="Picture 8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9" name="Picture 8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0" name="Picture 9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1" name="Picture 9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6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2" name="Picture 9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2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3" name="Picture 9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4" name="Picture 9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5" name="Picture 9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8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6" name="Picture 9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7" name="Picture 9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8" name="Picture 9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6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9" name="Picture 9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0" name="Picture 10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1" name="Picture 10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2" name="Picture 10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3" name="Picture 10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4" name="Picture 10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5" name="Picture 10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6" name="Picture 10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2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7" name="Picture 10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8" name="Picture 10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9" name="Picture 10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0" name="Picture 11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1" name="Picture 11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2" name="Picture 11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3" name="Picture 11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4" name="Picture 11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5" name="Picture 11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6" name="Picture 11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7" name="Picture 11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8" name="Picture 11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9" name="Picture 11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30" name="Picture 12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31" name="Picture 12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32" name="Picture 12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2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33" name="Picture 12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" y="370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634" name="Group 124"/>
            <p:cNvGrpSpPr>
              <a:grpSpLocks/>
            </p:cNvGrpSpPr>
            <p:nvPr/>
          </p:nvGrpSpPr>
          <p:grpSpPr bwMode="auto">
            <a:xfrm>
              <a:off x="528" y="3696"/>
              <a:ext cx="582" cy="102"/>
              <a:chOff x="4698" y="720"/>
              <a:chExt cx="582" cy="102"/>
            </a:xfrm>
          </p:grpSpPr>
          <p:pic>
            <p:nvPicPr>
              <p:cNvPr id="20635" name="Picture 125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36" name="Picture 126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0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37" name="Picture 127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6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38" name="Picture 128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6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39" name="Picture 129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40" name="Picture 130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4339" name="Text Box 131"/>
          <p:cNvSpPr txBox="1">
            <a:spLocks noChangeArrowheads="1"/>
          </p:cNvSpPr>
          <p:nvPr/>
        </p:nvSpPr>
        <p:spPr bwMode="auto">
          <a:xfrm>
            <a:off x="709544" y="2235886"/>
            <a:ext cx="3097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FF3300"/>
                </a:solidFill>
                <a:cs typeface="Times New Roman" panose="02020603050405020304" pitchFamily="18" charset="0"/>
              </a:rPr>
              <a:t>•</a:t>
            </a:r>
          </a:p>
        </p:txBody>
      </p:sp>
      <p:grpSp>
        <p:nvGrpSpPr>
          <p:cNvPr id="12" name="Group 132"/>
          <p:cNvGrpSpPr>
            <a:grpSpLocks/>
          </p:cNvGrpSpPr>
          <p:nvPr/>
        </p:nvGrpSpPr>
        <p:grpSpPr bwMode="auto">
          <a:xfrm>
            <a:off x="1076325" y="2432736"/>
            <a:ext cx="2676525" cy="641350"/>
            <a:chOff x="816" y="1468"/>
            <a:chExt cx="1686" cy="404"/>
          </a:xfrm>
        </p:grpSpPr>
        <p:grpSp>
          <p:nvGrpSpPr>
            <p:cNvPr id="20585" name="Group 133"/>
            <p:cNvGrpSpPr>
              <a:grpSpLocks/>
            </p:cNvGrpSpPr>
            <p:nvPr/>
          </p:nvGrpSpPr>
          <p:grpSpPr bwMode="auto">
            <a:xfrm>
              <a:off x="816" y="1488"/>
              <a:ext cx="192" cy="384"/>
              <a:chOff x="4032" y="1440"/>
              <a:chExt cx="144" cy="480"/>
            </a:xfrm>
          </p:grpSpPr>
          <p:sp>
            <p:nvSpPr>
              <p:cNvPr id="20587" name="Line 134"/>
              <p:cNvSpPr>
                <a:spLocks noChangeShapeType="1"/>
              </p:cNvSpPr>
              <p:nvPr/>
            </p:nvSpPr>
            <p:spPr bwMode="auto">
              <a:xfrm flipH="1"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88" name="Line 135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20586" name="Object 136"/>
            <p:cNvGraphicFramePr>
              <a:graphicFrameLocks noChangeAspect="1"/>
            </p:cNvGraphicFramePr>
            <p:nvPr>
              <p:extLst/>
            </p:nvPr>
          </p:nvGraphicFramePr>
          <p:xfrm>
            <a:off x="2256" y="1468"/>
            <a:ext cx="246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5" name="位图图像" r:id="rId14" imgW="390580" imgH="485586" progId="Paint.Picture">
                    <p:embed/>
                  </p:oleObj>
                </mc:Choice>
                <mc:Fallback>
                  <p:oleObj name="位图图像" r:id="rId14" imgW="390580" imgH="48558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468"/>
                          <a:ext cx="246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37"/>
          <p:cNvGrpSpPr>
            <a:grpSpLocks/>
          </p:cNvGrpSpPr>
          <p:nvPr/>
        </p:nvGrpSpPr>
        <p:grpSpPr bwMode="auto">
          <a:xfrm>
            <a:off x="1244600" y="3836086"/>
            <a:ext cx="2667000" cy="609600"/>
            <a:chOff x="912" y="2496"/>
            <a:chExt cx="1446" cy="384"/>
          </a:xfrm>
        </p:grpSpPr>
        <p:grpSp>
          <p:nvGrpSpPr>
            <p:cNvPr id="20581" name="Group 138"/>
            <p:cNvGrpSpPr>
              <a:grpSpLocks/>
            </p:cNvGrpSpPr>
            <p:nvPr/>
          </p:nvGrpSpPr>
          <p:grpSpPr bwMode="auto">
            <a:xfrm>
              <a:off x="912" y="2496"/>
              <a:ext cx="192" cy="384"/>
              <a:chOff x="4032" y="1440"/>
              <a:chExt cx="144" cy="480"/>
            </a:xfrm>
          </p:grpSpPr>
          <p:sp>
            <p:nvSpPr>
              <p:cNvPr id="20583" name="Line 139"/>
              <p:cNvSpPr>
                <a:spLocks noChangeShapeType="1"/>
              </p:cNvSpPr>
              <p:nvPr/>
            </p:nvSpPr>
            <p:spPr bwMode="auto">
              <a:xfrm flipH="1"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84" name="Line 140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20582" name="Object 141"/>
            <p:cNvGraphicFramePr>
              <a:graphicFrameLocks noChangeAspect="1"/>
            </p:cNvGraphicFramePr>
            <p:nvPr>
              <p:extLst/>
            </p:nvPr>
          </p:nvGraphicFramePr>
          <p:xfrm>
            <a:off x="2112" y="2524"/>
            <a:ext cx="246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6" name="位图图像" r:id="rId16" imgW="390580" imgH="485586" progId="Paint.Picture">
                    <p:embed/>
                  </p:oleObj>
                </mc:Choice>
                <mc:Fallback>
                  <p:oleObj name="位图图像" r:id="rId16" imgW="390580" imgH="48558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524"/>
                          <a:ext cx="246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42"/>
          <p:cNvGrpSpPr>
            <a:grpSpLocks/>
          </p:cNvGrpSpPr>
          <p:nvPr/>
        </p:nvGrpSpPr>
        <p:grpSpPr bwMode="auto">
          <a:xfrm>
            <a:off x="628650" y="4902883"/>
            <a:ext cx="3941763" cy="695325"/>
            <a:chOff x="288" y="3168"/>
            <a:chExt cx="2576" cy="438"/>
          </a:xfrm>
        </p:grpSpPr>
        <p:graphicFrame>
          <p:nvGraphicFramePr>
            <p:cNvPr id="20579" name="Object 14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88" y="3264"/>
            <a:ext cx="2352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7" name="Equation" r:id="rId17" imgW="1485900" imgH="203200" progId="Equation.3">
                    <p:embed/>
                  </p:oleObj>
                </mc:Choice>
                <mc:Fallback>
                  <p:oleObj name="Equation" r:id="rId17" imgW="1485900" imgH="20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3264"/>
                          <a:ext cx="2352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80" name="Text Box 144"/>
            <p:cNvSpPr txBox="1">
              <a:spLocks noChangeArrowheads="1"/>
            </p:cNvSpPr>
            <p:nvPr/>
          </p:nvSpPr>
          <p:spPr bwMode="auto">
            <a:xfrm>
              <a:off x="2632" y="3168"/>
              <a:ext cx="23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？</a:t>
              </a:r>
            </a:p>
          </p:txBody>
        </p:sp>
      </p:grpSp>
      <p:sp>
        <p:nvSpPr>
          <p:cNvPr id="94353" name="AutoShape 145" descr="30%"/>
          <p:cNvSpPr>
            <a:spLocks noChangeArrowheads="1"/>
          </p:cNvSpPr>
          <p:nvPr/>
        </p:nvSpPr>
        <p:spPr bwMode="auto">
          <a:xfrm>
            <a:off x="1390650" y="5588686"/>
            <a:ext cx="1219200" cy="457200"/>
          </a:xfrm>
          <a:prstGeom prst="wedgeRoundRectCallout">
            <a:avLst>
              <a:gd name="adj1" fmla="val -45963"/>
              <a:gd name="adj2" fmla="val -83681"/>
              <a:gd name="adj3" fmla="val 16667"/>
            </a:avLst>
          </a:prstGeom>
          <a:pattFill prst="pct30">
            <a:fgClr>
              <a:schemeClr val="hlink"/>
            </a:fgClr>
            <a:bgClr>
              <a:srgbClr val="FFFFFF"/>
            </a:bgClr>
          </a:patt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最大值</a:t>
            </a:r>
          </a:p>
        </p:txBody>
      </p:sp>
      <p:grpSp>
        <p:nvGrpSpPr>
          <p:cNvPr id="17" name="Group 146"/>
          <p:cNvGrpSpPr>
            <a:grpSpLocks/>
          </p:cNvGrpSpPr>
          <p:nvPr/>
        </p:nvGrpSpPr>
        <p:grpSpPr bwMode="auto">
          <a:xfrm>
            <a:off x="857250" y="4979086"/>
            <a:ext cx="3629021" cy="762000"/>
            <a:chOff x="432" y="3264"/>
            <a:chExt cx="2381" cy="384"/>
          </a:xfrm>
        </p:grpSpPr>
        <p:grpSp>
          <p:nvGrpSpPr>
            <p:cNvPr id="20575" name="Group 147"/>
            <p:cNvGrpSpPr>
              <a:grpSpLocks/>
            </p:cNvGrpSpPr>
            <p:nvPr/>
          </p:nvGrpSpPr>
          <p:grpSpPr bwMode="auto">
            <a:xfrm>
              <a:off x="432" y="3264"/>
              <a:ext cx="192" cy="384"/>
              <a:chOff x="4032" y="1440"/>
              <a:chExt cx="144" cy="480"/>
            </a:xfrm>
          </p:grpSpPr>
          <p:sp>
            <p:nvSpPr>
              <p:cNvPr id="20577" name="Line 148"/>
              <p:cNvSpPr>
                <a:spLocks noChangeShapeType="1"/>
              </p:cNvSpPr>
              <p:nvPr/>
            </p:nvSpPr>
            <p:spPr bwMode="auto">
              <a:xfrm flipH="1"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78" name="Line 149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20576" name="Object 150"/>
            <p:cNvGraphicFramePr>
              <a:graphicFrameLocks noChangeAspect="1"/>
            </p:cNvGraphicFramePr>
            <p:nvPr>
              <p:extLst/>
            </p:nvPr>
          </p:nvGraphicFramePr>
          <p:xfrm>
            <a:off x="2616" y="3283"/>
            <a:ext cx="197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8" name="BMP 图像" r:id="rId19" imgW="312480" imgH="388800" progId="Paint.Picture">
                    <p:embed/>
                  </p:oleObj>
                </mc:Choice>
                <mc:Fallback>
                  <p:oleObj name="BMP 图像" r:id="rId19" imgW="312480" imgH="388800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6" y="3283"/>
                          <a:ext cx="197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51"/>
          <p:cNvGrpSpPr>
            <a:grpSpLocks/>
          </p:cNvGrpSpPr>
          <p:nvPr/>
        </p:nvGrpSpPr>
        <p:grpSpPr bwMode="auto">
          <a:xfrm>
            <a:off x="4895850" y="2312086"/>
            <a:ext cx="3810000" cy="609600"/>
            <a:chOff x="3216" y="1440"/>
            <a:chExt cx="2262" cy="384"/>
          </a:xfrm>
        </p:grpSpPr>
        <p:grpSp>
          <p:nvGrpSpPr>
            <p:cNvPr id="20571" name="Group 152"/>
            <p:cNvGrpSpPr>
              <a:grpSpLocks/>
            </p:cNvGrpSpPr>
            <p:nvPr/>
          </p:nvGrpSpPr>
          <p:grpSpPr bwMode="auto">
            <a:xfrm>
              <a:off x="3216" y="1440"/>
              <a:ext cx="192" cy="384"/>
              <a:chOff x="4032" y="1440"/>
              <a:chExt cx="144" cy="480"/>
            </a:xfrm>
          </p:grpSpPr>
          <p:sp>
            <p:nvSpPr>
              <p:cNvPr id="20573" name="Line 153"/>
              <p:cNvSpPr>
                <a:spLocks noChangeShapeType="1"/>
              </p:cNvSpPr>
              <p:nvPr/>
            </p:nvSpPr>
            <p:spPr bwMode="auto">
              <a:xfrm flipH="1"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74" name="Line 154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20572" name="Object 155"/>
            <p:cNvGraphicFramePr>
              <a:graphicFrameLocks noChangeAspect="1"/>
            </p:cNvGraphicFramePr>
            <p:nvPr/>
          </p:nvGraphicFramePr>
          <p:xfrm>
            <a:off x="5232" y="1440"/>
            <a:ext cx="24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9" name="位图图像" r:id="rId21" imgW="390580" imgH="485586" progId="Paint.Picture">
                    <p:embed/>
                  </p:oleObj>
                </mc:Choice>
                <mc:Fallback>
                  <p:oleObj name="位图图像" r:id="rId21" imgW="390580" imgH="48558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1440"/>
                          <a:ext cx="24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156"/>
          <p:cNvGrpSpPr>
            <a:grpSpLocks/>
          </p:cNvGrpSpPr>
          <p:nvPr/>
        </p:nvGrpSpPr>
        <p:grpSpPr bwMode="auto">
          <a:xfrm>
            <a:off x="5022850" y="4598088"/>
            <a:ext cx="3038475" cy="576286"/>
            <a:chOff x="528" y="1827"/>
            <a:chExt cx="1962" cy="372"/>
          </a:xfrm>
        </p:grpSpPr>
        <p:graphicFrame>
          <p:nvGraphicFramePr>
            <p:cNvPr id="20569" name="Object 157"/>
            <p:cNvGraphicFramePr>
              <a:graphicFrameLocks noChangeAspect="1"/>
            </p:cNvGraphicFramePr>
            <p:nvPr/>
          </p:nvGraphicFramePr>
          <p:xfrm>
            <a:off x="528" y="1872"/>
            <a:ext cx="1349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20" name="公式" r:id="rId22" imgW="660113" imgH="177723" progId="Equation.3">
                    <p:embed/>
                  </p:oleObj>
                </mc:Choice>
                <mc:Fallback>
                  <p:oleObj name="公式" r:id="rId22" imgW="660113" imgH="17772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872"/>
                          <a:ext cx="1349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70" name="Text Box 158"/>
            <p:cNvSpPr txBox="1">
              <a:spLocks noChangeArrowheads="1"/>
            </p:cNvSpPr>
            <p:nvPr/>
          </p:nvSpPr>
          <p:spPr bwMode="auto">
            <a:xfrm>
              <a:off x="1881" y="1827"/>
              <a:ext cx="609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？</a:t>
              </a:r>
            </a:p>
          </p:txBody>
        </p:sp>
      </p:grpSp>
      <p:grpSp>
        <p:nvGrpSpPr>
          <p:cNvPr id="22" name="Group 159"/>
          <p:cNvGrpSpPr>
            <a:grpSpLocks/>
          </p:cNvGrpSpPr>
          <p:nvPr/>
        </p:nvGrpSpPr>
        <p:grpSpPr bwMode="auto">
          <a:xfrm>
            <a:off x="5081589" y="5207683"/>
            <a:ext cx="3387725" cy="736600"/>
            <a:chOff x="3285" y="3216"/>
            <a:chExt cx="2134" cy="464"/>
          </a:xfrm>
        </p:grpSpPr>
        <p:graphicFrame>
          <p:nvGraphicFramePr>
            <p:cNvPr id="20567" name="Object 16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285" y="3216"/>
            <a:ext cx="1732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21" name="Equation" r:id="rId24" imgW="939392" imgH="253890" progId="Equation.3">
                    <p:embed/>
                  </p:oleObj>
                </mc:Choice>
                <mc:Fallback>
                  <p:oleObj name="Equation" r:id="rId24" imgW="939392" imgH="25389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5" y="3216"/>
                          <a:ext cx="1732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68" name="Text Box 161"/>
            <p:cNvSpPr txBox="1">
              <a:spLocks noChangeArrowheads="1"/>
            </p:cNvSpPr>
            <p:nvPr/>
          </p:nvSpPr>
          <p:spPr bwMode="auto">
            <a:xfrm>
              <a:off x="5075" y="3220"/>
              <a:ext cx="34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？</a:t>
              </a:r>
            </a:p>
          </p:txBody>
        </p:sp>
      </p:grpSp>
      <p:grpSp>
        <p:nvGrpSpPr>
          <p:cNvPr id="23" name="Group 162"/>
          <p:cNvGrpSpPr>
            <a:grpSpLocks/>
          </p:cNvGrpSpPr>
          <p:nvPr/>
        </p:nvGrpSpPr>
        <p:grpSpPr bwMode="auto">
          <a:xfrm>
            <a:off x="5394325" y="4521883"/>
            <a:ext cx="2295525" cy="638175"/>
            <a:chOff x="3456" y="2784"/>
            <a:chExt cx="1446" cy="402"/>
          </a:xfrm>
        </p:grpSpPr>
        <p:graphicFrame>
          <p:nvGraphicFramePr>
            <p:cNvPr id="20565" name="Object 163"/>
            <p:cNvGraphicFramePr>
              <a:graphicFrameLocks noChangeAspect="1"/>
            </p:cNvGraphicFramePr>
            <p:nvPr/>
          </p:nvGraphicFramePr>
          <p:xfrm>
            <a:off x="4656" y="2880"/>
            <a:ext cx="24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22" name="位图图像" r:id="rId26" imgW="390580" imgH="485586" progId="Paint.Picture">
                    <p:embed/>
                  </p:oleObj>
                </mc:Choice>
                <mc:Fallback>
                  <p:oleObj name="位图图像" r:id="rId26" imgW="390580" imgH="48558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2880"/>
                          <a:ext cx="24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66" name="Text Box 164"/>
            <p:cNvSpPr txBox="1">
              <a:spLocks noChangeArrowheads="1"/>
            </p:cNvSpPr>
            <p:nvPr/>
          </p:nvSpPr>
          <p:spPr bwMode="auto">
            <a:xfrm>
              <a:off x="3456" y="2784"/>
              <a:ext cx="29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</a:t>
              </a:r>
              <a:endParaRPr lang="en-US" altLang="zh-CN" b="1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165"/>
          <p:cNvGrpSpPr>
            <a:grpSpLocks/>
          </p:cNvGrpSpPr>
          <p:nvPr/>
        </p:nvGrpSpPr>
        <p:grpSpPr bwMode="auto">
          <a:xfrm>
            <a:off x="5505450" y="5328336"/>
            <a:ext cx="2819400" cy="641350"/>
            <a:chOff x="3456" y="3292"/>
            <a:chExt cx="1878" cy="404"/>
          </a:xfrm>
        </p:grpSpPr>
        <p:grpSp>
          <p:nvGrpSpPr>
            <p:cNvPr id="20561" name="Group 166"/>
            <p:cNvGrpSpPr>
              <a:grpSpLocks/>
            </p:cNvGrpSpPr>
            <p:nvPr/>
          </p:nvGrpSpPr>
          <p:grpSpPr bwMode="auto">
            <a:xfrm>
              <a:off x="3456" y="3312"/>
              <a:ext cx="192" cy="384"/>
              <a:chOff x="4032" y="1440"/>
              <a:chExt cx="144" cy="480"/>
            </a:xfrm>
          </p:grpSpPr>
          <p:sp>
            <p:nvSpPr>
              <p:cNvPr id="20563" name="Line 167"/>
              <p:cNvSpPr>
                <a:spLocks noChangeShapeType="1"/>
              </p:cNvSpPr>
              <p:nvPr/>
            </p:nvSpPr>
            <p:spPr bwMode="auto">
              <a:xfrm flipH="1"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64" name="Line 168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20562" name="Object 169"/>
            <p:cNvGraphicFramePr>
              <a:graphicFrameLocks noChangeAspect="1"/>
            </p:cNvGraphicFramePr>
            <p:nvPr>
              <p:extLst/>
            </p:nvPr>
          </p:nvGraphicFramePr>
          <p:xfrm>
            <a:off x="5088" y="3292"/>
            <a:ext cx="246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23" name="位图图像" r:id="rId27" imgW="390580" imgH="485586" progId="Paint.Picture">
                    <p:embed/>
                  </p:oleObj>
                </mc:Choice>
                <mc:Fallback>
                  <p:oleObj name="位图图像" r:id="rId27" imgW="390580" imgH="48558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3292"/>
                          <a:ext cx="246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4378" name="AutoShape 170" descr="40%"/>
          <p:cNvSpPr>
            <a:spLocks noChangeArrowheads="1"/>
          </p:cNvSpPr>
          <p:nvPr/>
        </p:nvSpPr>
        <p:spPr bwMode="auto">
          <a:xfrm>
            <a:off x="7223125" y="4674286"/>
            <a:ext cx="1066800" cy="457200"/>
          </a:xfrm>
          <a:prstGeom prst="wedgeEllipseCallout">
            <a:avLst>
              <a:gd name="adj1" fmla="val -74556"/>
              <a:gd name="adj2" fmla="val 120139"/>
            </a:avLst>
          </a:prstGeom>
          <a:pattFill prst="pct40">
            <a:fgClr>
              <a:srgbClr val="FF99FF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负号</a:t>
            </a:r>
          </a:p>
        </p:txBody>
      </p:sp>
      <p:grpSp>
        <p:nvGrpSpPr>
          <p:cNvPr id="26" name="Group 171"/>
          <p:cNvGrpSpPr>
            <a:grpSpLocks/>
          </p:cNvGrpSpPr>
          <p:nvPr/>
        </p:nvGrpSpPr>
        <p:grpSpPr bwMode="auto">
          <a:xfrm>
            <a:off x="4557713" y="1013511"/>
            <a:ext cx="152400" cy="5105400"/>
            <a:chOff x="2928" y="624"/>
            <a:chExt cx="120" cy="3097"/>
          </a:xfrm>
        </p:grpSpPr>
        <p:pic>
          <p:nvPicPr>
            <p:cNvPr id="20522" name="Picture 17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" y="3619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3" name="Picture 17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" y="3523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4" name="Picture 17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" y="3427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525" name="Group 175"/>
            <p:cNvGrpSpPr>
              <a:grpSpLocks/>
            </p:cNvGrpSpPr>
            <p:nvPr/>
          </p:nvGrpSpPr>
          <p:grpSpPr bwMode="auto">
            <a:xfrm flipH="1">
              <a:off x="2946" y="3043"/>
              <a:ext cx="96" cy="390"/>
              <a:chOff x="3360" y="3168"/>
              <a:chExt cx="102" cy="390"/>
            </a:xfrm>
          </p:grpSpPr>
          <p:pic>
            <p:nvPicPr>
              <p:cNvPr id="20557" name="Picture 176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456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58" name="Picture 177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36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59" name="Picture 178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264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60" name="Picture 179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168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526" name="Group 180"/>
            <p:cNvGrpSpPr>
              <a:grpSpLocks/>
            </p:cNvGrpSpPr>
            <p:nvPr/>
          </p:nvGrpSpPr>
          <p:grpSpPr bwMode="auto">
            <a:xfrm>
              <a:off x="2946" y="1885"/>
              <a:ext cx="102" cy="1158"/>
              <a:chOff x="3360" y="2400"/>
              <a:chExt cx="102" cy="1158"/>
            </a:xfrm>
          </p:grpSpPr>
          <p:grpSp>
            <p:nvGrpSpPr>
              <p:cNvPr id="20542" name="Group 181"/>
              <p:cNvGrpSpPr>
                <a:grpSpLocks/>
              </p:cNvGrpSpPr>
              <p:nvPr/>
            </p:nvGrpSpPr>
            <p:grpSpPr bwMode="auto">
              <a:xfrm>
                <a:off x="3360" y="3168"/>
                <a:ext cx="102" cy="390"/>
                <a:chOff x="3360" y="3168"/>
                <a:chExt cx="102" cy="390"/>
              </a:xfrm>
            </p:grpSpPr>
            <p:pic>
              <p:nvPicPr>
                <p:cNvPr id="20553" name="Picture 182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456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54" name="Picture 183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36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55" name="Picture 184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264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56" name="Picture 185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168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0543" name="Group 186"/>
              <p:cNvGrpSpPr>
                <a:grpSpLocks/>
              </p:cNvGrpSpPr>
              <p:nvPr/>
            </p:nvGrpSpPr>
            <p:grpSpPr bwMode="auto">
              <a:xfrm>
                <a:off x="3360" y="2784"/>
                <a:ext cx="102" cy="390"/>
                <a:chOff x="3360" y="3168"/>
                <a:chExt cx="102" cy="390"/>
              </a:xfrm>
            </p:grpSpPr>
            <p:pic>
              <p:nvPicPr>
                <p:cNvPr id="20549" name="Picture 187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456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50" name="Picture 188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36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51" name="Picture 189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264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52" name="Picture 190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168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0544" name="Group 191"/>
              <p:cNvGrpSpPr>
                <a:grpSpLocks/>
              </p:cNvGrpSpPr>
              <p:nvPr/>
            </p:nvGrpSpPr>
            <p:grpSpPr bwMode="auto">
              <a:xfrm flipH="1">
                <a:off x="3360" y="2400"/>
                <a:ext cx="96" cy="390"/>
                <a:chOff x="3360" y="3168"/>
                <a:chExt cx="102" cy="390"/>
              </a:xfrm>
            </p:grpSpPr>
            <p:pic>
              <p:nvPicPr>
                <p:cNvPr id="20545" name="Picture 192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456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46" name="Picture 193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36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47" name="Picture 194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264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48" name="Picture 195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168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0527" name="Group 196"/>
            <p:cNvGrpSpPr>
              <a:grpSpLocks/>
            </p:cNvGrpSpPr>
            <p:nvPr/>
          </p:nvGrpSpPr>
          <p:grpSpPr bwMode="auto">
            <a:xfrm>
              <a:off x="2946" y="1507"/>
              <a:ext cx="102" cy="390"/>
              <a:chOff x="3360" y="3168"/>
              <a:chExt cx="102" cy="390"/>
            </a:xfrm>
          </p:grpSpPr>
          <p:pic>
            <p:nvPicPr>
              <p:cNvPr id="20538" name="Picture 197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456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39" name="Picture 198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36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40" name="Picture 199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264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41" name="Picture 200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168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528" name="Group 201"/>
            <p:cNvGrpSpPr>
              <a:grpSpLocks/>
            </p:cNvGrpSpPr>
            <p:nvPr/>
          </p:nvGrpSpPr>
          <p:grpSpPr bwMode="auto">
            <a:xfrm>
              <a:off x="2946" y="1123"/>
              <a:ext cx="102" cy="390"/>
              <a:chOff x="3360" y="3168"/>
              <a:chExt cx="102" cy="390"/>
            </a:xfrm>
          </p:grpSpPr>
          <p:pic>
            <p:nvPicPr>
              <p:cNvPr id="20534" name="Picture 202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456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35" name="Picture 203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360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36" name="Picture 204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264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37" name="Picture 205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168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29" name="Picture 20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6" y="1027"/>
              <a:ext cx="96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0" name="Picture 20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6" y="931"/>
              <a:ext cx="96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1" name="Picture 20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6" y="835"/>
              <a:ext cx="96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2" name="Picture 20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6" y="739"/>
              <a:ext cx="96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3" name="Picture 21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28" y="624"/>
              <a:ext cx="114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515" name="Group 211"/>
          <p:cNvGrpSpPr>
            <a:grpSpLocks/>
          </p:cNvGrpSpPr>
          <p:nvPr/>
        </p:nvGrpSpPr>
        <p:grpSpPr bwMode="auto">
          <a:xfrm>
            <a:off x="571500" y="4445686"/>
            <a:ext cx="3786188" cy="609600"/>
            <a:chOff x="314" y="2736"/>
            <a:chExt cx="2385" cy="384"/>
          </a:xfrm>
        </p:grpSpPr>
        <p:grpSp>
          <p:nvGrpSpPr>
            <p:cNvPr id="20516" name="Group 212"/>
            <p:cNvGrpSpPr>
              <a:grpSpLocks/>
            </p:cNvGrpSpPr>
            <p:nvPr/>
          </p:nvGrpSpPr>
          <p:grpSpPr bwMode="auto">
            <a:xfrm>
              <a:off x="314" y="2736"/>
              <a:ext cx="2385" cy="384"/>
              <a:chOff x="314" y="2736"/>
              <a:chExt cx="2385" cy="384"/>
            </a:xfrm>
          </p:grpSpPr>
          <p:sp>
            <p:nvSpPr>
              <p:cNvPr id="20520" name="Rectangle 213"/>
              <p:cNvSpPr>
                <a:spLocks noChangeArrowheads="1"/>
              </p:cNvSpPr>
              <p:nvPr/>
            </p:nvSpPr>
            <p:spPr bwMode="auto">
              <a:xfrm>
                <a:off x="314" y="2736"/>
                <a:ext cx="1056" cy="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000099"/>
                    </a:solidFill>
                    <a:cs typeface="Times New Roman" panose="02020603050405020304" pitchFamily="18" charset="0"/>
                  </a:rPr>
                  <a:t>2.</a:t>
                </a:r>
                <a:r>
                  <a:rPr lang="zh-CN" altLang="en-US" b="1">
                    <a:solidFill>
                      <a:srgbClr val="000099"/>
                    </a:solidFill>
                    <a:cs typeface="Times New Roman" panose="02020603050405020304" pitchFamily="18" charset="0"/>
                  </a:rPr>
                  <a:t>已知：</a:t>
                </a:r>
              </a:p>
            </p:txBody>
          </p:sp>
          <p:graphicFrame>
            <p:nvGraphicFramePr>
              <p:cNvPr id="20521" name="Object 214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1202" y="2768"/>
              <a:ext cx="1497" cy="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24" name="Equation" r:id="rId28" imgW="863225" imgH="228501" progId="Equation.3">
                      <p:embed/>
                    </p:oleObj>
                  </mc:Choice>
                  <mc:Fallback>
                    <p:oleObj name="Equation" r:id="rId28" imgW="863225" imgH="228501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2" y="2768"/>
                            <a:ext cx="1497" cy="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517" name="Group 215"/>
            <p:cNvGrpSpPr>
              <a:grpSpLocks/>
            </p:cNvGrpSpPr>
            <p:nvPr/>
          </p:nvGrpSpPr>
          <p:grpSpPr bwMode="auto">
            <a:xfrm>
              <a:off x="1896" y="2810"/>
              <a:ext cx="576" cy="240"/>
              <a:chOff x="1896" y="2810"/>
              <a:chExt cx="576" cy="240"/>
            </a:xfrm>
          </p:grpSpPr>
          <p:sp>
            <p:nvSpPr>
              <p:cNvPr id="20518" name="Line 216"/>
              <p:cNvSpPr>
                <a:spLocks noChangeShapeType="1"/>
              </p:cNvSpPr>
              <p:nvPr/>
            </p:nvSpPr>
            <p:spPr bwMode="auto">
              <a:xfrm flipH="1">
                <a:off x="1896" y="2810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19" name="Line 217"/>
              <p:cNvSpPr>
                <a:spLocks noChangeShapeType="1"/>
              </p:cNvSpPr>
              <p:nvPr/>
            </p:nvSpPr>
            <p:spPr bwMode="auto">
              <a:xfrm>
                <a:off x="1896" y="3050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518" name="Group 218"/>
          <p:cNvGrpSpPr>
            <a:grpSpLocks/>
          </p:cNvGrpSpPr>
          <p:nvPr/>
        </p:nvGrpSpPr>
        <p:grpSpPr bwMode="auto">
          <a:xfrm>
            <a:off x="4821238" y="3453497"/>
            <a:ext cx="3338512" cy="1101725"/>
            <a:chOff x="3121" y="2111"/>
            <a:chExt cx="2103" cy="694"/>
          </a:xfrm>
        </p:grpSpPr>
        <p:grpSp>
          <p:nvGrpSpPr>
            <p:cNvPr id="20510" name="Group 219"/>
            <p:cNvGrpSpPr>
              <a:grpSpLocks/>
            </p:cNvGrpSpPr>
            <p:nvPr/>
          </p:nvGrpSpPr>
          <p:grpSpPr bwMode="auto">
            <a:xfrm>
              <a:off x="3121" y="2111"/>
              <a:ext cx="2103" cy="694"/>
              <a:chOff x="3121" y="2111"/>
              <a:chExt cx="2103" cy="694"/>
            </a:xfrm>
          </p:grpSpPr>
          <p:sp>
            <p:nvSpPr>
              <p:cNvPr id="94428" name="Rectangle 220"/>
              <p:cNvSpPr>
                <a:spLocks noChangeArrowheads="1"/>
              </p:cNvSpPr>
              <p:nvPr/>
            </p:nvSpPr>
            <p:spPr bwMode="auto">
              <a:xfrm>
                <a:off x="3121" y="2111"/>
                <a:ext cx="1350" cy="32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8" tIns="44450" rIns="90488" bIns="44450" anchor="ctr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800" b="1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</a:t>
                </a:r>
                <a:r>
                  <a:rPr lang="zh-CN" altLang="en-US" sz="2800" b="1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已知：</a:t>
                </a:r>
              </a:p>
            </p:txBody>
          </p:sp>
          <p:graphicFrame>
            <p:nvGraphicFramePr>
              <p:cNvPr id="20515" name="Object 221"/>
              <p:cNvGraphicFramePr>
                <a:graphicFrameLocks noChangeAspect="1"/>
              </p:cNvGraphicFramePr>
              <p:nvPr/>
            </p:nvGraphicFramePr>
            <p:xfrm>
              <a:off x="3299" y="2427"/>
              <a:ext cx="1925" cy="3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25" name="Equation" r:id="rId30" imgW="1066800" imgH="228600" progId="Equation.3">
                      <p:embed/>
                    </p:oleObj>
                  </mc:Choice>
                  <mc:Fallback>
                    <p:oleObj name="Equation" r:id="rId30" imgW="106680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99" y="2427"/>
                            <a:ext cx="1925" cy="3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511" name="Group 222"/>
            <p:cNvGrpSpPr>
              <a:grpSpLocks/>
            </p:cNvGrpSpPr>
            <p:nvPr/>
          </p:nvGrpSpPr>
          <p:grpSpPr bwMode="auto">
            <a:xfrm>
              <a:off x="4272" y="2496"/>
              <a:ext cx="576" cy="240"/>
              <a:chOff x="1968" y="2817"/>
              <a:chExt cx="576" cy="240"/>
            </a:xfrm>
          </p:grpSpPr>
          <p:sp>
            <p:nvSpPr>
              <p:cNvPr id="20512" name="Line 223"/>
              <p:cNvSpPr>
                <a:spLocks noChangeShapeType="1"/>
              </p:cNvSpPr>
              <p:nvPr/>
            </p:nvSpPr>
            <p:spPr bwMode="auto">
              <a:xfrm flipH="1">
                <a:off x="1968" y="2817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13" name="Line 224"/>
              <p:cNvSpPr>
                <a:spLocks noChangeShapeType="1"/>
              </p:cNvSpPr>
              <p:nvPr/>
            </p:nvSpPr>
            <p:spPr bwMode="auto">
              <a:xfrm>
                <a:off x="1968" y="3057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7751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9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4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9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500"/>
                                        <p:tgtEl>
                                          <p:spTgt spid="9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6" dur="500"/>
                                        <p:tgtEl>
                                          <p:spTgt spid="9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9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8" grpId="0" autoUpdateAnimBg="0"/>
      <p:bldP spid="94223" grpId="0" animBg="1" autoUpdateAnimBg="0"/>
      <p:bldP spid="94230" grpId="0" animBg="1" autoUpdateAnimBg="0"/>
      <p:bldP spid="94231" grpId="0" animBg="1" autoUpdateAnimBg="0"/>
      <p:bldP spid="94232" grpId="0" animBg="1" autoUpdateAnimBg="0"/>
      <p:bldP spid="94339" grpId="0" autoUpdateAnimBg="0"/>
      <p:bldP spid="94353" grpId="0" animBg="1" autoUpdateAnimBg="0"/>
      <p:bldP spid="94378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241377" y="794512"/>
            <a:ext cx="5410200" cy="6858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章 正弦交流电路</a:t>
            </a:r>
          </a:p>
        </p:txBody>
      </p:sp>
      <p:sp>
        <p:nvSpPr>
          <p:cNvPr id="76803" name="Rectangle 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334915" y="2243105"/>
            <a:ext cx="5000625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4.2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正弦量的相量表示法</a:t>
            </a:r>
          </a:p>
        </p:txBody>
      </p:sp>
      <p:sp>
        <p:nvSpPr>
          <p:cNvPr id="76804" name="Rectangle 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341265" y="3211480"/>
            <a:ext cx="7210425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4.4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电阻、电感与电容元件串联交流电路</a:t>
            </a:r>
          </a:p>
        </p:txBody>
      </p:sp>
      <p:sp>
        <p:nvSpPr>
          <p:cNvPr id="76805" name="Rectangle 5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349203" y="1735105"/>
            <a:ext cx="4217987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4.1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正弦电压与电流</a:t>
            </a:r>
          </a:p>
        </p:txBody>
      </p:sp>
      <p:sp>
        <p:nvSpPr>
          <p:cNvPr id="76806" name="Rectangle 6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341265" y="2739992"/>
            <a:ext cx="6448425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4.3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单一参数的交流电路</a:t>
            </a:r>
          </a:p>
        </p:txBody>
      </p:sp>
      <p:sp>
        <p:nvSpPr>
          <p:cNvPr id="76807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328565" y="3721067"/>
            <a:ext cx="5305425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4.5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阻抗的串联与并联</a:t>
            </a:r>
          </a:p>
        </p:txBody>
      </p:sp>
      <p:sp>
        <p:nvSpPr>
          <p:cNvPr id="76809" name="Rectangle 9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344440" y="5268880"/>
            <a:ext cx="67056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4.8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功率因数的提高</a:t>
            </a:r>
          </a:p>
        </p:txBody>
      </p:sp>
      <p:sp>
        <p:nvSpPr>
          <p:cNvPr id="76811" name="Rectangle 1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341265" y="4748180"/>
            <a:ext cx="5146675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4.7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交流电路的频率特性</a:t>
            </a:r>
          </a:p>
        </p:txBody>
      </p:sp>
      <p:sp>
        <p:nvSpPr>
          <p:cNvPr id="76812" name="Rectangle 12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312690" y="4243355"/>
            <a:ext cx="7051675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4.6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复杂正弦交流电路的分析与计算</a:t>
            </a:r>
          </a:p>
        </p:txBody>
      </p:sp>
      <p:sp>
        <p:nvSpPr>
          <p:cNvPr id="2" name="矩形 1"/>
          <p:cNvSpPr/>
          <p:nvPr/>
        </p:nvSpPr>
        <p:spPr>
          <a:xfrm>
            <a:off x="7505323" y="6455121"/>
            <a:ext cx="1638677" cy="402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803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ChangeArrowheads="1"/>
          </p:cNvSpPr>
          <p:nvPr/>
        </p:nvSpPr>
        <p:spPr bwMode="auto">
          <a:xfrm>
            <a:off x="395288" y="493713"/>
            <a:ext cx="83439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/>
              <a:t>                  </a:t>
            </a:r>
            <a:r>
              <a:rPr lang="zh-CN" altLang="en-US" b="1"/>
              <a:t>已知选定参考方向下正弦量的波形图如图所示</a:t>
            </a:r>
            <a:r>
              <a:rPr lang="en-US" altLang="zh-CN" b="1"/>
              <a:t>,  </a:t>
            </a:r>
            <a:r>
              <a:rPr lang="zh-CN" altLang="en-US" b="1"/>
              <a:t>试写出正弦量的表达式。 </a:t>
            </a:r>
          </a:p>
        </p:txBody>
      </p:sp>
      <p:graphicFrame>
        <p:nvGraphicFramePr>
          <p:cNvPr id="289797" name="Object 5"/>
          <p:cNvGraphicFramePr>
            <a:graphicFrameLocks noChangeAspect="1"/>
          </p:cNvGraphicFramePr>
          <p:nvPr/>
        </p:nvGraphicFramePr>
        <p:xfrm>
          <a:off x="1414463" y="4913313"/>
          <a:ext cx="3976687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Equation" r:id="rId3" imgW="1587500" imgH="469900" progId="Equation.3">
                  <p:embed/>
                </p:oleObj>
              </mc:Choice>
              <mc:Fallback>
                <p:oleObj name="Equation" r:id="rId3" imgW="1587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4913313"/>
                        <a:ext cx="3976687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71488" y="4776788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99"/>
                </a:solidFill>
              </a:rPr>
              <a:t>解：</a:t>
            </a:r>
          </a:p>
        </p:txBody>
      </p:sp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976313" y="388938"/>
            <a:ext cx="121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FF0000"/>
                </a:solidFill>
              </a:rPr>
              <a:t>例 </a:t>
            </a:r>
            <a:r>
              <a:rPr lang="en-US" altLang="zh-CN" b="1">
                <a:solidFill>
                  <a:srgbClr val="FF0000"/>
                </a:solidFill>
              </a:rPr>
              <a:t>1: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21510" name="Picture 61" descr="图片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628775"/>
            <a:ext cx="5913437" cy="323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46"/>
          <p:cNvGrpSpPr>
            <a:grpSpLocks/>
          </p:cNvGrpSpPr>
          <p:nvPr/>
        </p:nvGrpSpPr>
        <p:grpSpPr bwMode="auto">
          <a:xfrm>
            <a:off x="304800" y="520700"/>
            <a:ext cx="8610600" cy="1577975"/>
            <a:chOff x="192" y="328"/>
            <a:chExt cx="5424" cy="994"/>
          </a:xfrm>
        </p:grpSpPr>
        <p:sp>
          <p:nvSpPr>
            <p:cNvPr id="22544" name="Text Box 47"/>
            <p:cNvSpPr txBox="1">
              <a:spLocks noChangeArrowheads="1"/>
            </p:cNvSpPr>
            <p:nvPr/>
          </p:nvSpPr>
          <p:spPr bwMode="auto">
            <a:xfrm>
              <a:off x="192" y="376"/>
              <a:ext cx="5424" cy="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en-US" altLang="zh-CN" b="1"/>
                <a:t>                    </a:t>
              </a:r>
              <a:r>
                <a:rPr lang="zh-CN" altLang="en-US" b="1"/>
                <a:t>已知同频率的正弦量的解析式分别为</a:t>
              </a:r>
            </a:p>
            <a:p>
              <a:pPr eaLnBrk="1" hangingPunct="1">
                <a:lnSpc>
                  <a:spcPct val="110000"/>
                </a:lnSpc>
              </a:pPr>
              <a:r>
                <a:rPr lang="zh-CN" altLang="en-US" b="1"/>
                <a:t></a:t>
              </a:r>
              <a:r>
                <a:rPr lang="en-US" altLang="zh-CN" b="1" i="1"/>
                <a:t>i </a:t>
              </a:r>
              <a:r>
                <a:rPr lang="en-US" altLang="zh-CN" b="1"/>
                <a:t>= 10sin(</a:t>
              </a:r>
              <a:r>
                <a:rPr lang="en-US" altLang="zh-CN" b="1" i="1"/>
                <a:t>ωt </a:t>
              </a:r>
              <a:r>
                <a:rPr lang="en-US" altLang="zh-CN" b="1"/>
                <a:t>+ 30°),                                         , </a:t>
              </a:r>
              <a:r>
                <a:rPr lang="zh-CN" altLang="en-US" b="1"/>
                <a:t>写出</a:t>
              </a:r>
            </a:p>
            <a:p>
              <a:pPr eaLnBrk="1" hangingPunct="1">
                <a:lnSpc>
                  <a:spcPct val="110000"/>
                </a:lnSpc>
              </a:pPr>
              <a:r>
                <a:rPr lang="zh-CN" altLang="en-US" b="1"/>
                <a:t>   电流和电压的相量         </a:t>
              </a:r>
              <a:r>
                <a:rPr lang="en-US" altLang="zh-CN" b="1"/>
                <a:t>,  </a:t>
              </a:r>
              <a:r>
                <a:rPr lang="zh-CN" altLang="en-US" b="1"/>
                <a:t>并绘出相量图。          </a:t>
              </a:r>
            </a:p>
          </p:txBody>
        </p:sp>
        <p:graphicFrame>
          <p:nvGraphicFramePr>
            <p:cNvPr id="22545" name="Object 48"/>
            <p:cNvGraphicFramePr>
              <a:graphicFrameLocks noChangeAspect="1"/>
            </p:cNvGraphicFramePr>
            <p:nvPr/>
          </p:nvGraphicFramePr>
          <p:xfrm>
            <a:off x="2526" y="696"/>
            <a:ext cx="2189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8" name="Equation" r:id="rId3" imgW="1524000" imgH="241300" progId="Equation.3">
                    <p:embed/>
                  </p:oleObj>
                </mc:Choice>
                <mc:Fallback>
                  <p:oleObj name="Equation" r:id="rId3" imgW="1524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6" y="696"/>
                          <a:ext cx="2189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6" name="Object 49"/>
            <p:cNvGraphicFramePr>
              <a:graphicFrameLocks noChangeAspect="1"/>
            </p:cNvGraphicFramePr>
            <p:nvPr/>
          </p:nvGraphicFramePr>
          <p:xfrm>
            <a:off x="2212" y="1023"/>
            <a:ext cx="536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9" name="Equation" r:id="rId5" imgW="393529" imgH="203112" progId="Equation.3">
                    <p:embed/>
                  </p:oleObj>
                </mc:Choice>
                <mc:Fallback>
                  <p:oleObj name="Equation" r:id="rId5" imgW="393529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2" y="1023"/>
                          <a:ext cx="536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7" name="Rectangle 50"/>
            <p:cNvSpPr>
              <a:spLocks noChangeArrowheads="1"/>
            </p:cNvSpPr>
            <p:nvPr/>
          </p:nvSpPr>
          <p:spPr bwMode="auto">
            <a:xfrm>
              <a:off x="192" y="328"/>
              <a:ext cx="120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FF0000"/>
                  </a:solidFill>
                </a:rPr>
                <a:t>        </a:t>
              </a:r>
              <a:r>
                <a:rPr lang="zh-CN" altLang="en-US" b="1">
                  <a:solidFill>
                    <a:srgbClr val="FF0000"/>
                  </a:solidFill>
                </a:rPr>
                <a:t>例 </a:t>
              </a:r>
              <a:r>
                <a:rPr lang="en-US" altLang="zh-CN" b="1">
                  <a:solidFill>
                    <a:srgbClr val="FF0000"/>
                  </a:solidFill>
                </a:rPr>
                <a:t>2: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sp>
        <p:nvSpPr>
          <p:cNvPr id="95283" name="Rectangle 51"/>
          <p:cNvSpPr>
            <a:spLocks noChangeArrowheads="1"/>
          </p:cNvSpPr>
          <p:nvPr/>
        </p:nvSpPr>
        <p:spPr bwMode="auto">
          <a:xfrm>
            <a:off x="685800" y="2133600"/>
            <a:ext cx="2325688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b="1">
                <a:solidFill>
                  <a:srgbClr val="000099"/>
                </a:solidFill>
              </a:rPr>
              <a:t>解</a:t>
            </a:r>
            <a:r>
              <a:rPr lang="en-US" altLang="zh-CN" b="1">
                <a:solidFill>
                  <a:srgbClr val="000099"/>
                </a:solidFill>
              </a:rPr>
              <a:t>:</a:t>
            </a:r>
            <a:r>
              <a:rPr lang="en-US" altLang="zh-CN" b="1"/>
              <a:t> </a:t>
            </a:r>
            <a:r>
              <a:rPr lang="en-US" altLang="zh-CN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1) </a:t>
            </a:r>
            <a:r>
              <a:rPr lang="zh-CN" altLang="en-US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相量式</a:t>
            </a:r>
          </a:p>
        </p:txBody>
      </p: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1417638" y="2670175"/>
            <a:ext cx="3840162" cy="2130425"/>
            <a:chOff x="807" y="1794"/>
            <a:chExt cx="2419" cy="1342"/>
          </a:xfrm>
        </p:grpSpPr>
        <p:graphicFrame>
          <p:nvGraphicFramePr>
            <p:cNvPr id="22535" name="Object 53"/>
            <p:cNvGraphicFramePr>
              <a:graphicFrameLocks noChangeAspect="1"/>
            </p:cNvGraphicFramePr>
            <p:nvPr/>
          </p:nvGraphicFramePr>
          <p:xfrm>
            <a:off x="807" y="1794"/>
            <a:ext cx="2419" cy="1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0" name="Equation" r:id="rId7" imgW="1625600" imgH="901700" progId="Equation.3">
                    <p:embed/>
                  </p:oleObj>
                </mc:Choice>
                <mc:Fallback>
                  <p:oleObj name="Equation" r:id="rId7" imgW="1625600" imgH="901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" y="1794"/>
                          <a:ext cx="2419" cy="1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536" name="Group 54"/>
            <p:cNvGrpSpPr>
              <a:grpSpLocks/>
            </p:cNvGrpSpPr>
            <p:nvPr/>
          </p:nvGrpSpPr>
          <p:grpSpPr bwMode="auto">
            <a:xfrm>
              <a:off x="1552" y="1968"/>
              <a:ext cx="416" cy="240"/>
              <a:chOff x="1552" y="1968"/>
              <a:chExt cx="416" cy="240"/>
            </a:xfrm>
          </p:grpSpPr>
          <p:sp>
            <p:nvSpPr>
              <p:cNvPr id="22542" name="Line 55"/>
              <p:cNvSpPr>
                <a:spLocks noChangeShapeType="1"/>
              </p:cNvSpPr>
              <p:nvPr/>
            </p:nvSpPr>
            <p:spPr bwMode="auto">
              <a:xfrm flipH="1">
                <a:off x="1552" y="1968"/>
                <a:ext cx="96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3" name="Line 56"/>
              <p:cNvSpPr>
                <a:spLocks noChangeShapeType="1"/>
              </p:cNvSpPr>
              <p:nvPr/>
            </p:nvSpPr>
            <p:spPr bwMode="auto">
              <a:xfrm>
                <a:off x="1552" y="2208"/>
                <a:ext cx="4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537" name="Group 57"/>
            <p:cNvGrpSpPr>
              <a:grpSpLocks/>
            </p:cNvGrpSpPr>
            <p:nvPr/>
          </p:nvGrpSpPr>
          <p:grpSpPr bwMode="auto">
            <a:xfrm>
              <a:off x="2576" y="1968"/>
              <a:ext cx="416" cy="240"/>
              <a:chOff x="1552" y="1968"/>
              <a:chExt cx="416" cy="240"/>
            </a:xfrm>
          </p:grpSpPr>
          <p:sp>
            <p:nvSpPr>
              <p:cNvPr id="22540" name="Line 58"/>
              <p:cNvSpPr>
                <a:spLocks noChangeShapeType="1"/>
              </p:cNvSpPr>
              <p:nvPr/>
            </p:nvSpPr>
            <p:spPr bwMode="auto">
              <a:xfrm flipH="1">
                <a:off x="1552" y="1968"/>
                <a:ext cx="96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1" name="Line 59"/>
              <p:cNvSpPr>
                <a:spLocks noChangeShapeType="1"/>
              </p:cNvSpPr>
              <p:nvPr/>
            </p:nvSpPr>
            <p:spPr bwMode="auto">
              <a:xfrm>
                <a:off x="1552" y="2208"/>
                <a:ext cx="4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38" name="Line 60"/>
            <p:cNvSpPr>
              <a:spLocks noChangeShapeType="1"/>
            </p:cNvSpPr>
            <p:nvPr/>
          </p:nvSpPr>
          <p:spPr bwMode="auto">
            <a:xfrm flipH="1">
              <a:off x="1968" y="2640"/>
              <a:ext cx="96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9" name="Line 61"/>
            <p:cNvSpPr>
              <a:spLocks noChangeShapeType="1"/>
            </p:cNvSpPr>
            <p:nvPr/>
          </p:nvSpPr>
          <p:spPr bwMode="auto">
            <a:xfrm>
              <a:off x="1968" y="2880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5294" name="Text Box 62"/>
          <p:cNvSpPr txBox="1">
            <a:spLocks noChangeArrowheads="1"/>
          </p:cNvSpPr>
          <p:nvPr/>
        </p:nvSpPr>
        <p:spPr bwMode="auto">
          <a:xfrm>
            <a:off x="1295400" y="4749800"/>
            <a:ext cx="17605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99"/>
                </a:solidFill>
              </a:rPr>
              <a:t>(2) </a:t>
            </a:r>
            <a:r>
              <a:rPr lang="zh-CN" altLang="en-US" b="1">
                <a:solidFill>
                  <a:srgbClr val="000099"/>
                </a:solidFill>
              </a:rPr>
              <a:t>相量图</a:t>
            </a:r>
          </a:p>
          <a:p>
            <a:pPr eaLnBrk="1" hangingPunct="1"/>
            <a:endParaRPr lang="en-US" altLang="zh-CN" b="1"/>
          </a:p>
        </p:txBody>
      </p:sp>
      <p:pic>
        <p:nvPicPr>
          <p:cNvPr id="95342" name="Picture 110" descr="图片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852738"/>
            <a:ext cx="2971800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832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5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5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83" grpId="0" autoUpdateAnimBg="0"/>
      <p:bldP spid="9529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28600" y="609600"/>
            <a:ext cx="22098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 b="1" smtClean="0">
                <a:solidFill>
                  <a:srgbClr val="FF0000"/>
                </a:solidFill>
              </a:rPr>
              <a:t>例</a:t>
            </a:r>
            <a:r>
              <a:rPr lang="en-US" altLang="zh-CN" sz="2800" b="1" smtClean="0">
                <a:solidFill>
                  <a:srgbClr val="FF0000"/>
                </a:solidFill>
              </a:rPr>
              <a:t>3: </a:t>
            </a:r>
            <a:r>
              <a:rPr lang="zh-CN" altLang="en-US" sz="2800" b="1" smtClean="0">
                <a:solidFill>
                  <a:schemeClr val="tx1"/>
                </a:solidFill>
              </a:rPr>
              <a:t>已知</a:t>
            </a:r>
          </a:p>
        </p:txBody>
      </p:sp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1000125" y="4000500"/>
          <a:ext cx="794385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2" name="公式" r:id="rId3" imgW="3367833" imgH="198173" progId="Equation.3">
                  <p:embed/>
                </p:oleObj>
              </mc:Choice>
              <mc:Fallback>
                <p:oleObj name="公式" r:id="rId3" imgW="3367833" imgH="1981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4000500"/>
                        <a:ext cx="794385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1" name="Text Box 5" descr="40%"/>
          <p:cNvSpPr txBox="1">
            <a:spLocks noChangeArrowheads="1"/>
          </p:cNvSpPr>
          <p:nvPr/>
        </p:nvSpPr>
        <p:spPr bwMode="auto">
          <a:xfrm>
            <a:off x="1979613" y="5748338"/>
            <a:ext cx="2762250" cy="538162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有效值 </a:t>
            </a:r>
            <a:r>
              <a:rPr lang="en-US" altLang="zh-CN" b="1" i="1">
                <a:solidFill>
                  <a:srgbClr val="FF0000"/>
                </a:solidFill>
              </a:rPr>
              <a:t>I </a:t>
            </a:r>
            <a:r>
              <a:rPr lang="en-US" altLang="zh-CN" b="1">
                <a:solidFill>
                  <a:srgbClr val="FF0000"/>
                </a:solidFill>
              </a:rPr>
              <a:t>=16.8 A</a:t>
            </a:r>
          </a:p>
        </p:txBody>
      </p:sp>
      <p:graphicFrame>
        <p:nvGraphicFramePr>
          <p:cNvPr id="23557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28800" y="533400"/>
          <a:ext cx="44672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3" name="Equation" r:id="rId5" imgW="2070100" imgH="241300" progId="Equation.3">
                  <p:embed/>
                </p:oleObj>
              </mc:Choice>
              <mc:Fallback>
                <p:oleObj name="Equation" r:id="rId5" imgW="20701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33400"/>
                        <a:ext cx="44672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2058988" y="1066800"/>
          <a:ext cx="4364037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4" name="Equation" r:id="rId7" imgW="1777229" imgH="253890" progId="Equation.3">
                  <p:embed/>
                </p:oleObj>
              </mc:Choice>
              <mc:Fallback>
                <p:oleObj name="Equation" r:id="rId7" imgW="1777229" imgH="25389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988" y="1066800"/>
                        <a:ext cx="4364037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28800" y="1600200"/>
          <a:ext cx="1828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5" name="Equation" r:id="rId9" imgW="837836" imgH="215806" progId="Equation.3">
                  <p:embed/>
                </p:oleObj>
              </mc:Choice>
              <mc:Fallback>
                <p:oleObj name="Equation" r:id="rId9" imgW="837836" imgH="21580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600200"/>
                        <a:ext cx="18288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6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828675" y="5143500"/>
          <a:ext cx="5029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6" name="Equation" r:id="rId11" imgW="2082800" imgH="241300" progId="Equation.3">
                  <p:embed/>
                </p:oleObj>
              </mc:Choice>
              <mc:Fallback>
                <p:oleObj name="Equation" r:id="rId11" imgW="20828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5143500"/>
                        <a:ext cx="5029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Rectangle 11"/>
          <p:cNvSpPr>
            <a:spLocks noChangeArrowheads="1"/>
          </p:cNvSpPr>
          <p:nvPr/>
        </p:nvSpPr>
        <p:spPr bwMode="auto">
          <a:xfrm>
            <a:off x="1219200" y="160020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/>
              <a:t>求：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90675" y="2203450"/>
            <a:ext cx="2863850" cy="582613"/>
            <a:chOff x="897" y="1344"/>
            <a:chExt cx="1804" cy="367"/>
          </a:xfrm>
        </p:grpSpPr>
        <p:graphicFrame>
          <p:nvGraphicFramePr>
            <p:cNvPr id="23581" name="Object 13"/>
            <p:cNvGraphicFramePr>
              <a:graphicFrameLocks noChangeAspect="1"/>
            </p:cNvGraphicFramePr>
            <p:nvPr/>
          </p:nvGraphicFramePr>
          <p:xfrm>
            <a:off x="897" y="1344"/>
            <a:ext cx="1804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47" name="Equation" r:id="rId13" imgW="1040948" imgH="228501" progId="Equation.3">
                    <p:embed/>
                  </p:oleObj>
                </mc:Choice>
                <mc:Fallback>
                  <p:oleObj name="Equation" r:id="rId13" imgW="1040948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7" y="1344"/>
                          <a:ext cx="1804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582" name="Group 14"/>
            <p:cNvGrpSpPr>
              <a:grpSpLocks/>
            </p:cNvGrpSpPr>
            <p:nvPr/>
          </p:nvGrpSpPr>
          <p:grpSpPr bwMode="auto">
            <a:xfrm>
              <a:off x="1920" y="1392"/>
              <a:ext cx="528" cy="240"/>
              <a:chOff x="1920" y="1392"/>
              <a:chExt cx="528" cy="240"/>
            </a:xfrm>
          </p:grpSpPr>
          <p:sp>
            <p:nvSpPr>
              <p:cNvPr id="23583" name="Line 15"/>
              <p:cNvSpPr>
                <a:spLocks noChangeShapeType="1"/>
              </p:cNvSpPr>
              <p:nvPr/>
            </p:nvSpPr>
            <p:spPr bwMode="auto">
              <a:xfrm flipH="1">
                <a:off x="1920" y="1392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4" name="Line 16"/>
              <p:cNvSpPr>
                <a:spLocks noChangeShapeType="1"/>
              </p:cNvSpPr>
              <p:nvPr/>
            </p:nvSpPr>
            <p:spPr bwMode="auto">
              <a:xfrm>
                <a:off x="1920" y="163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643063" y="2757488"/>
            <a:ext cx="2828925" cy="600075"/>
            <a:chOff x="945" y="1680"/>
            <a:chExt cx="1782" cy="378"/>
          </a:xfrm>
        </p:grpSpPr>
        <p:graphicFrame>
          <p:nvGraphicFramePr>
            <p:cNvPr id="23577" name="Object 18"/>
            <p:cNvGraphicFramePr>
              <a:graphicFrameLocks noChangeAspect="1"/>
            </p:cNvGraphicFramePr>
            <p:nvPr/>
          </p:nvGraphicFramePr>
          <p:xfrm>
            <a:off x="945" y="1680"/>
            <a:ext cx="178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48" name="Equation" r:id="rId15" imgW="1002865" imgH="228501" progId="Equation.3">
                    <p:embed/>
                  </p:oleObj>
                </mc:Choice>
                <mc:Fallback>
                  <p:oleObj name="Equation" r:id="rId15" imgW="1002865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5" y="1680"/>
                          <a:ext cx="1782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578" name="Group 19"/>
            <p:cNvGrpSpPr>
              <a:grpSpLocks/>
            </p:cNvGrpSpPr>
            <p:nvPr/>
          </p:nvGrpSpPr>
          <p:grpSpPr bwMode="auto">
            <a:xfrm>
              <a:off x="1728" y="1745"/>
              <a:ext cx="720" cy="240"/>
              <a:chOff x="1824" y="2040"/>
              <a:chExt cx="720" cy="240"/>
            </a:xfrm>
          </p:grpSpPr>
          <p:sp>
            <p:nvSpPr>
              <p:cNvPr id="23579" name="Line 20"/>
              <p:cNvSpPr>
                <a:spLocks noChangeShapeType="1"/>
              </p:cNvSpPr>
              <p:nvPr/>
            </p:nvSpPr>
            <p:spPr bwMode="auto">
              <a:xfrm flipH="1">
                <a:off x="1824" y="2040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0" name="Line 21"/>
              <p:cNvSpPr>
                <a:spLocks noChangeShapeType="1"/>
              </p:cNvSpPr>
              <p:nvPr/>
            </p:nvSpPr>
            <p:spPr bwMode="auto">
              <a:xfrm>
                <a:off x="1824" y="228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95325" y="3348038"/>
            <a:ext cx="6019800" cy="581025"/>
            <a:chOff x="406" y="2016"/>
            <a:chExt cx="4235" cy="414"/>
          </a:xfrm>
        </p:grpSpPr>
        <p:graphicFrame>
          <p:nvGraphicFramePr>
            <p:cNvPr id="23570" name="Object 23"/>
            <p:cNvGraphicFramePr>
              <a:graphicFrameLocks noChangeAspect="1"/>
            </p:cNvGraphicFramePr>
            <p:nvPr/>
          </p:nvGraphicFramePr>
          <p:xfrm>
            <a:off x="406" y="2016"/>
            <a:ext cx="4235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49" name="Equation" r:id="rId17" imgW="2331868" imgH="220875" progId="Equation.3">
                    <p:embed/>
                  </p:oleObj>
                </mc:Choice>
                <mc:Fallback>
                  <p:oleObj name="Equation" r:id="rId17" imgW="2331868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" y="2016"/>
                          <a:ext cx="4235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571" name="Group 24"/>
            <p:cNvGrpSpPr>
              <a:grpSpLocks/>
            </p:cNvGrpSpPr>
            <p:nvPr/>
          </p:nvGrpSpPr>
          <p:grpSpPr bwMode="auto">
            <a:xfrm>
              <a:off x="3648" y="2112"/>
              <a:ext cx="720" cy="240"/>
              <a:chOff x="1824" y="2040"/>
              <a:chExt cx="720" cy="240"/>
            </a:xfrm>
          </p:grpSpPr>
          <p:sp>
            <p:nvSpPr>
              <p:cNvPr id="23575" name="Line 25"/>
              <p:cNvSpPr>
                <a:spLocks noChangeShapeType="1"/>
              </p:cNvSpPr>
              <p:nvPr/>
            </p:nvSpPr>
            <p:spPr bwMode="auto">
              <a:xfrm flipH="1">
                <a:off x="1824" y="2040"/>
                <a:ext cx="144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6" name="Line 26"/>
              <p:cNvSpPr>
                <a:spLocks noChangeShapeType="1"/>
              </p:cNvSpPr>
              <p:nvPr/>
            </p:nvSpPr>
            <p:spPr bwMode="auto">
              <a:xfrm>
                <a:off x="1824" y="2280"/>
                <a:ext cx="72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572" name="Group 27"/>
            <p:cNvGrpSpPr>
              <a:grpSpLocks/>
            </p:cNvGrpSpPr>
            <p:nvPr/>
          </p:nvGrpSpPr>
          <p:grpSpPr bwMode="auto">
            <a:xfrm>
              <a:off x="2400" y="2112"/>
              <a:ext cx="528" cy="240"/>
              <a:chOff x="2592" y="2112"/>
              <a:chExt cx="528" cy="240"/>
            </a:xfrm>
          </p:grpSpPr>
          <p:sp>
            <p:nvSpPr>
              <p:cNvPr id="23573" name="Line 28"/>
              <p:cNvSpPr>
                <a:spLocks noChangeShapeType="1"/>
              </p:cNvSpPr>
              <p:nvPr/>
            </p:nvSpPr>
            <p:spPr bwMode="auto">
              <a:xfrm flipH="1">
                <a:off x="2592" y="2112"/>
                <a:ext cx="144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4" name="Line 29"/>
              <p:cNvSpPr>
                <a:spLocks noChangeShapeType="1"/>
              </p:cNvSpPr>
              <p:nvPr/>
            </p:nvSpPr>
            <p:spPr bwMode="auto">
              <a:xfrm>
                <a:off x="259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774700" y="4608513"/>
            <a:ext cx="5834063" cy="533400"/>
            <a:chOff x="213" y="2784"/>
            <a:chExt cx="3867" cy="354"/>
          </a:xfrm>
        </p:grpSpPr>
        <p:graphicFrame>
          <p:nvGraphicFramePr>
            <p:cNvPr id="23566" name="Object 31"/>
            <p:cNvGraphicFramePr>
              <a:graphicFrameLocks noChangeAspect="1"/>
            </p:cNvGraphicFramePr>
            <p:nvPr/>
          </p:nvGraphicFramePr>
          <p:xfrm>
            <a:off x="213" y="2784"/>
            <a:ext cx="3867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50" name="Equation" r:id="rId19" imgW="2217287" imgH="198173" progId="Equation.3">
                    <p:embed/>
                  </p:oleObj>
                </mc:Choice>
                <mc:Fallback>
                  <p:oleObj name="Equation" r:id="rId19" imgW="2217287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" y="2784"/>
                          <a:ext cx="3867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567" name="Group 32"/>
            <p:cNvGrpSpPr>
              <a:grpSpLocks/>
            </p:cNvGrpSpPr>
            <p:nvPr/>
          </p:nvGrpSpPr>
          <p:grpSpPr bwMode="auto">
            <a:xfrm>
              <a:off x="2928" y="2832"/>
              <a:ext cx="912" cy="240"/>
              <a:chOff x="2832" y="2832"/>
              <a:chExt cx="912" cy="240"/>
            </a:xfrm>
          </p:grpSpPr>
          <p:sp>
            <p:nvSpPr>
              <p:cNvPr id="23568" name="Line 33"/>
              <p:cNvSpPr>
                <a:spLocks noChangeShapeType="1"/>
              </p:cNvSpPr>
              <p:nvPr/>
            </p:nvSpPr>
            <p:spPr bwMode="auto">
              <a:xfrm flipH="1">
                <a:off x="2832" y="2832"/>
                <a:ext cx="144" cy="24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69" name="Line 34"/>
              <p:cNvSpPr>
                <a:spLocks noChangeShapeType="1"/>
              </p:cNvSpPr>
              <p:nvPr/>
            </p:nvSpPr>
            <p:spPr bwMode="auto">
              <a:xfrm>
                <a:off x="2832" y="3072"/>
                <a:ext cx="912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549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1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2"/>
          <p:cNvSpPr txBox="1">
            <a:spLocks noChangeArrowheads="1"/>
          </p:cNvSpPr>
          <p:nvPr/>
        </p:nvSpPr>
        <p:spPr bwMode="auto">
          <a:xfrm>
            <a:off x="610544" y="1433212"/>
            <a:ext cx="3429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电压与电流的关系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43894" y="2346025"/>
            <a:ext cx="3219450" cy="614362"/>
            <a:chOff x="480" y="1200"/>
            <a:chExt cx="2028" cy="387"/>
          </a:xfrm>
        </p:grpSpPr>
        <p:sp>
          <p:nvSpPr>
            <p:cNvPr id="24615" name="Text Box 4"/>
            <p:cNvSpPr txBox="1">
              <a:spLocks noChangeArrowheads="1"/>
            </p:cNvSpPr>
            <p:nvPr/>
          </p:nvSpPr>
          <p:spPr bwMode="auto">
            <a:xfrm>
              <a:off x="480" y="1200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cs typeface="Times New Roman" panose="02020603050405020304" pitchFamily="18" charset="0"/>
                </a:rPr>
                <a:t>设</a:t>
              </a:r>
            </a:p>
          </p:txBody>
        </p:sp>
        <p:graphicFrame>
          <p:nvGraphicFramePr>
            <p:cNvPr id="24616" name="Object 5"/>
            <p:cNvGraphicFramePr>
              <a:graphicFrameLocks noChangeAspect="1"/>
            </p:cNvGraphicFramePr>
            <p:nvPr/>
          </p:nvGraphicFramePr>
          <p:xfrm>
            <a:off x="852" y="1212"/>
            <a:ext cx="1656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06" name="Equation" r:id="rId3" imgW="863225" imgH="215806" progId="Equation.3">
                    <p:embed/>
                  </p:oleObj>
                </mc:Choice>
                <mc:Fallback>
                  <p:oleObj name="Equation" r:id="rId3" imgW="86322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2" y="1212"/>
                          <a:ext cx="1656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591494" y="4992387"/>
            <a:ext cx="24080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大小关系：</a:t>
            </a:r>
          </a:p>
        </p:txBody>
      </p:sp>
      <p:graphicFrame>
        <p:nvGraphicFramePr>
          <p:cNvPr id="109575" name="Object 7"/>
          <p:cNvGraphicFramePr>
            <a:graphicFrameLocks noChangeAspect="1"/>
          </p:cNvGraphicFramePr>
          <p:nvPr>
            <p:extLst/>
          </p:nvPr>
        </p:nvGraphicFramePr>
        <p:xfrm>
          <a:off x="2725094" y="4741562"/>
          <a:ext cx="8604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7" name="公式" r:id="rId5" imgW="431613" imgH="406224" progId="Equation.3">
                  <p:embed/>
                </p:oleObj>
              </mc:Choice>
              <mc:Fallback>
                <p:oleObj name="公式" r:id="rId5" imgW="431613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094" y="4741562"/>
                        <a:ext cx="8604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591494" y="5503562"/>
            <a:ext cx="2743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相位关系 ：</a:t>
            </a:r>
          </a:p>
        </p:txBody>
      </p: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2877494" y="5503562"/>
            <a:ext cx="2590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相位相同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91494" y="1860250"/>
            <a:ext cx="3824288" cy="525462"/>
            <a:chOff x="384" y="960"/>
            <a:chExt cx="2409" cy="331"/>
          </a:xfrm>
        </p:grpSpPr>
        <p:sp>
          <p:nvSpPr>
            <p:cNvPr id="24613" name="Text Box 11"/>
            <p:cNvSpPr txBox="1">
              <a:spLocks noChangeArrowheads="1"/>
            </p:cNvSpPr>
            <p:nvPr/>
          </p:nvSpPr>
          <p:spPr bwMode="auto">
            <a:xfrm>
              <a:off x="384" y="960"/>
              <a:ext cx="19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cs typeface="Times New Roman" panose="02020603050405020304" pitchFamily="18" charset="0"/>
                </a:rPr>
                <a:t>根据欧姆定律</a:t>
              </a:r>
              <a:r>
                <a:rPr lang="en-US" altLang="zh-CN" b="1"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24614" name="Object 12"/>
            <p:cNvGraphicFramePr>
              <a:graphicFrameLocks noChangeAspect="1"/>
            </p:cNvGraphicFramePr>
            <p:nvPr/>
          </p:nvGraphicFramePr>
          <p:xfrm>
            <a:off x="1980" y="972"/>
            <a:ext cx="81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08" name="公式" r:id="rId7" imgW="411450" imgH="159862" progId="Equation.3">
                    <p:embed/>
                  </p:oleObj>
                </mc:Choice>
                <mc:Fallback>
                  <p:oleObj name="公式" r:id="rId7" imgW="411450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0" y="972"/>
                          <a:ext cx="813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9581" name="Object 13"/>
          <p:cNvGraphicFramePr>
            <a:graphicFrameLocks noChangeAspect="1"/>
          </p:cNvGraphicFramePr>
          <p:nvPr>
            <p:extLst/>
          </p:nvPr>
        </p:nvGraphicFramePr>
        <p:xfrm>
          <a:off x="826444" y="2836562"/>
          <a:ext cx="5599113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9" name="Equation" r:id="rId9" imgW="2044700" imgH="431800" progId="Equation.3">
                  <p:embed/>
                </p:oleObj>
              </mc:Choice>
              <mc:Fallback>
                <p:oleObj name="Equation" r:id="rId9" imgW="2044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444" y="2836562"/>
                        <a:ext cx="5599113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2" name="Object 14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086794" y="3916062"/>
          <a:ext cx="4114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0" name="Equation" r:id="rId11" imgW="1688367" imgH="241195" progId="Equation.3">
                  <p:embed/>
                </p:oleObj>
              </mc:Choice>
              <mc:Fallback>
                <p:oleObj name="Equation" r:id="rId11" imgW="1688367" imgH="24119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6794" y="3916062"/>
                        <a:ext cx="4114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99FF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83" name="Text Box 15"/>
          <p:cNvSpPr txBox="1">
            <a:spLocks noChangeArrowheads="1"/>
          </p:cNvSpPr>
          <p:nvPr/>
        </p:nvSpPr>
        <p:spPr bwMode="auto">
          <a:xfrm>
            <a:off x="553219" y="4510908"/>
            <a:ext cx="21371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频率相同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915344" y="5941712"/>
            <a:ext cx="4343400" cy="571500"/>
            <a:chOff x="624" y="3792"/>
            <a:chExt cx="2736" cy="360"/>
          </a:xfrm>
        </p:grpSpPr>
        <p:graphicFrame>
          <p:nvGraphicFramePr>
            <p:cNvPr id="24610" name="Object 17"/>
            <p:cNvGraphicFramePr>
              <a:graphicFrameLocks noChangeAspect="1"/>
            </p:cNvGraphicFramePr>
            <p:nvPr/>
          </p:nvGraphicFramePr>
          <p:xfrm>
            <a:off x="1776" y="3792"/>
            <a:ext cx="158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11" name="公式" r:id="rId13" imgW="998087" imgH="220875" progId="Equation.3">
                    <p:embed/>
                  </p:oleObj>
                </mc:Choice>
                <mc:Fallback>
                  <p:oleObj name="公式" r:id="rId13" imgW="998087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3792"/>
                          <a:ext cx="1584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1" name="Text Box 18"/>
            <p:cNvSpPr txBox="1">
              <a:spLocks noChangeArrowheads="1"/>
            </p:cNvSpPr>
            <p:nvPr/>
          </p:nvSpPr>
          <p:spPr bwMode="auto">
            <a:xfrm>
              <a:off x="624" y="3811"/>
              <a:ext cx="158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相位差    ：</a:t>
              </a:r>
            </a:p>
          </p:txBody>
        </p:sp>
        <p:graphicFrame>
          <p:nvGraphicFramePr>
            <p:cNvPr id="24612" name="Object 19"/>
            <p:cNvGraphicFramePr>
              <a:graphicFrameLocks noChangeAspect="1"/>
            </p:cNvGraphicFramePr>
            <p:nvPr/>
          </p:nvGraphicFramePr>
          <p:xfrm>
            <a:off x="1344" y="3840"/>
            <a:ext cx="26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12" name="公式" r:id="rId15" imgW="144884" imgH="159862" progId="Equation.3">
                    <p:embed/>
                  </p:oleObj>
                </mc:Choice>
                <mc:Fallback>
                  <p:oleObj name="公式" r:id="rId15" imgW="144884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840"/>
                          <a:ext cx="26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5925494" y="3827162"/>
            <a:ext cx="2209800" cy="1104900"/>
            <a:chOff x="3744" y="2208"/>
            <a:chExt cx="1392" cy="696"/>
          </a:xfrm>
        </p:grpSpPr>
        <p:sp>
          <p:nvSpPr>
            <p:cNvPr id="24605" name="Line 21"/>
            <p:cNvSpPr>
              <a:spLocks noChangeShapeType="1"/>
            </p:cNvSpPr>
            <p:nvPr/>
          </p:nvSpPr>
          <p:spPr bwMode="auto">
            <a:xfrm>
              <a:off x="3744" y="2544"/>
              <a:ext cx="1200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06" name="Line 22"/>
            <p:cNvSpPr>
              <a:spLocks noChangeShapeType="1"/>
            </p:cNvSpPr>
            <p:nvPr/>
          </p:nvSpPr>
          <p:spPr bwMode="auto">
            <a:xfrm>
              <a:off x="3744" y="2496"/>
              <a:ext cx="960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607" name="Object 23"/>
            <p:cNvGraphicFramePr>
              <a:graphicFrameLocks noChangeAspect="1"/>
            </p:cNvGraphicFramePr>
            <p:nvPr/>
          </p:nvGraphicFramePr>
          <p:xfrm>
            <a:off x="4560" y="2208"/>
            <a:ext cx="15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13" name="公式" r:id="rId17" imgW="122157" imgH="183038" progId="Equation.3">
                    <p:embed/>
                  </p:oleObj>
                </mc:Choice>
                <mc:Fallback>
                  <p:oleObj name="公式" r:id="rId17" imgW="122157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2208"/>
                          <a:ext cx="15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08" name="Object 24"/>
            <p:cNvGraphicFramePr>
              <a:graphicFrameLocks noChangeAspect="1"/>
            </p:cNvGraphicFramePr>
            <p:nvPr/>
          </p:nvGraphicFramePr>
          <p:xfrm>
            <a:off x="4930" y="2496"/>
            <a:ext cx="206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14" name="公式" r:id="rId19" imgW="160035" imgH="198173" progId="Equation.3">
                    <p:embed/>
                  </p:oleObj>
                </mc:Choice>
                <mc:Fallback>
                  <p:oleObj name="公式" r:id="rId19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0" y="2496"/>
                          <a:ext cx="206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9" name="Rectangle 25"/>
            <p:cNvSpPr>
              <a:spLocks noChangeArrowheads="1"/>
            </p:cNvSpPr>
            <p:nvPr/>
          </p:nvSpPr>
          <p:spPr bwMode="auto">
            <a:xfrm>
              <a:off x="3814" y="2577"/>
              <a:ext cx="7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相量图</a:t>
              </a:r>
            </a:p>
          </p:txBody>
        </p:sp>
      </p:grpSp>
      <p:sp>
        <p:nvSpPr>
          <p:cNvPr id="24590" name="Rectangle 26"/>
          <p:cNvSpPr>
            <a:spLocks noChangeArrowheads="1"/>
          </p:cNvSpPr>
          <p:nvPr/>
        </p:nvSpPr>
        <p:spPr bwMode="auto">
          <a:xfrm>
            <a:off x="5544494" y="4970162"/>
            <a:ext cx="3352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09595" name="Rectangle 27"/>
          <p:cNvSpPr>
            <a:spLocks noChangeArrowheads="1"/>
          </p:cNvSpPr>
          <p:nvPr/>
        </p:nvSpPr>
        <p:spPr bwMode="auto">
          <a:xfrm>
            <a:off x="1256656" y="358935"/>
            <a:ext cx="583247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单一参数的交流电路</a:t>
            </a:r>
          </a:p>
        </p:txBody>
      </p: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5696894" y="4870150"/>
            <a:ext cx="2457450" cy="1657350"/>
            <a:chOff x="3600" y="2832"/>
            <a:chExt cx="1597" cy="1077"/>
          </a:xfrm>
        </p:grpSpPr>
        <p:grpSp>
          <p:nvGrpSpPr>
            <p:cNvPr id="24595" name="Group 43"/>
            <p:cNvGrpSpPr>
              <a:grpSpLocks/>
            </p:cNvGrpSpPr>
            <p:nvPr/>
          </p:nvGrpSpPr>
          <p:grpSpPr bwMode="auto">
            <a:xfrm>
              <a:off x="3600" y="2832"/>
              <a:ext cx="1597" cy="1077"/>
              <a:chOff x="3600" y="2832"/>
              <a:chExt cx="1597" cy="1077"/>
            </a:xfrm>
          </p:grpSpPr>
          <p:sp>
            <p:nvSpPr>
              <p:cNvPr id="24602" name="Rectangle 44"/>
              <p:cNvSpPr>
                <a:spLocks noChangeArrowheads="1"/>
              </p:cNvSpPr>
              <p:nvPr/>
            </p:nvSpPr>
            <p:spPr bwMode="auto">
              <a:xfrm>
                <a:off x="3600" y="2832"/>
                <a:ext cx="1248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b="1">
                    <a:solidFill>
                      <a:srgbClr val="006600"/>
                    </a:solidFill>
                    <a:cs typeface="Times New Roman" panose="02020603050405020304" pitchFamily="18" charset="0"/>
                  </a:rPr>
                  <a:t>相量式：</a:t>
                </a:r>
                <a:endParaRPr lang="zh-CN" altLang="en-US" b="1">
                  <a:solidFill>
                    <a:srgbClr val="3366CC"/>
                  </a:solidFill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4603" name="Object 45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3670" y="3225"/>
              <a:ext cx="1131" cy="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15" name="Equation" r:id="rId21" imgW="660400" imgH="228600" progId="Equation.3">
                      <p:embed/>
                    </p:oleObj>
                  </mc:Choice>
                  <mc:Fallback>
                    <p:oleObj name="Equation" r:id="rId21" imgW="660400" imgH="228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70" y="3225"/>
                            <a:ext cx="1131" cy="3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04" name="Object 46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3668" y="3543"/>
              <a:ext cx="1529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16" name="Equation" r:id="rId23" imgW="977900" imgH="228600" progId="Equation.3">
                      <p:embed/>
                    </p:oleObj>
                  </mc:Choice>
                  <mc:Fallback>
                    <p:oleObj name="Equation" r:id="rId23" imgW="977900" imgH="228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68" y="3543"/>
                            <a:ext cx="1529" cy="3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596" name="Group 47"/>
            <p:cNvGrpSpPr>
              <a:grpSpLocks/>
            </p:cNvGrpSpPr>
            <p:nvPr/>
          </p:nvGrpSpPr>
          <p:grpSpPr bwMode="auto">
            <a:xfrm>
              <a:off x="4224" y="3334"/>
              <a:ext cx="336" cy="192"/>
              <a:chOff x="4272" y="3312"/>
              <a:chExt cx="336" cy="192"/>
            </a:xfrm>
          </p:grpSpPr>
          <p:sp>
            <p:nvSpPr>
              <p:cNvPr id="24600" name="Line 48"/>
              <p:cNvSpPr>
                <a:spLocks noChangeShapeType="1"/>
              </p:cNvSpPr>
              <p:nvPr/>
            </p:nvSpPr>
            <p:spPr bwMode="auto">
              <a:xfrm flipH="1">
                <a:off x="4272" y="3312"/>
                <a:ext cx="128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01" name="Line 49"/>
              <p:cNvSpPr>
                <a:spLocks noChangeShapeType="1"/>
              </p:cNvSpPr>
              <p:nvPr/>
            </p:nvSpPr>
            <p:spPr bwMode="auto">
              <a:xfrm>
                <a:off x="4272" y="350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597" name="Group 50"/>
            <p:cNvGrpSpPr>
              <a:grpSpLocks/>
            </p:cNvGrpSpPr>
            <p:nvPr/>
          </p:nvGrpSpPr>
          <p:grpSpPr bwMode="auto">
            <a:xfrm>
              <a:off x="4272" y="3648"/>
              <a:ext cx="336" cy="192"/>
              <a:chOff x="4272" y="3312"/>
              <a:chExt cx="336" cy="192"/>
            </a:xfrm>
          </p:grpSpPr>
          <p:sp>
            <p:nvSpPr>
              <p:cNvPr id="24598" name="Line 51"/>
              <p:cNvSpPr>
                <a:spLocks noChangeShapeType="1"/>
              </p:cNvSpPr>
              <p:nvPr/>
            </p:nvSpPr>
            <p:spPr bwMode="auto">
              <a:xfrm flipH="1">
                <a:off x="4272" y="3312"/>
                <a:ext cx="128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99" name="Line 52"/>
              <p:cNvSpPr>
                <a:spLocks noChangeShapeType="1"/>
              </p:cNvSpPr>
              <p:nvPr/>
            </p:nvSpPr>
            <p:spPr bwMode="auto">
              <a:xfrm>
                <a:off x="4272" y="350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9621" name="Text Box 53"/>
          <p:cNvSpPr txBox="1">
            <a:spLocks noChangeArrowheads="1"/>
          </p:cNvSpPr>
          <p:nvPr/>
        </p:nvSpPr>
        <p:spPr bwMode="auto">
          <a:xfrm>
            <a:off x="362876" y="915296"/>
            <a:ext cx="42386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4.3.1 </a:t>
            </a:r>
            <a:r>
              <a:rPr lang="zh-CN" altLang="en-US" sz="28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电阻元件的交流电路</a:t>
            </a:r>
          </a:p>
        </p:txBody>
      </p:sp>
      <p:pic>
        <p:nvPicPr>
          <p:cNvPr id="109624" name="Picture 56" descr="图片13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99" y="1136931"/>
            <a:ext cx="1697037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77938" y="808438"/>
            <a:ext cx="1819620" cy="240347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6586263" y="3331218"/>
            <a:ext cx="24440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电阻相量模型</a:t>
            </a:r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下弧形箭头 8"/>
          <p:cNvSpPr/>
          <p:nvPr/>
        </p:nvSpPr>
        <p:spPr>
          <a:xfrm rot="16407939">
            <a:off x="6946166" y="4207218"/>
            <a:ext cx="3439554" cy="7467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855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0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2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7" dur="500"/>
                                        <p:tgtEl>
                                          <p:spTgt spid="10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0" grpId="0" autoUpdateAnimBg="0"/>
      <p:bldP spid="109574" grpId="0" autoUpdateAnimBg="0"/>
      <p:bldP spid="109576" grpId="0" autoUpdateAnimBg="0"/>
      <p:bldP spid="109577" grpId="0" autoUpdateAnimBg="0"/>
      <p:bldP spid="109583" grpId="0" autoUpdateAnimBg="0"/>
      <p:bldP spid="109621" grpId="0" autoUpdateAnimBg="0"/>
      <p:bldP spid="43" grpId="0" autoUpdateAnimBg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>
            <a:off x="762000" y="227171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 bwMode="auto">
          <a:xfrm flipH="1">
            <a:off x="608013" y="595313"/>
            <a:ext cx="2973387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功率关系</a:t>
            </a:r>
            <a:endParaRPr lang="zh-CN" altLang="zh-CN" sz="2800" b="1" smtClean="0">
              <a:solidFill>
                <a:srgbClr val="E6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0596" name="Object 4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760413" y="3292475"/>
          <a:ext cx="16351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0" name="公式" r:id="rId3" imgW="507780" imgH="203112" progId="Equation.3">
                  <p:embed/>
                </p:oleObj>
              </mc:Choice>
              <mc:Fallback>
                <p:oleObj name="公式" r:id="rId3" imgW="507780" imgH="20311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3292475"/>
                        <a:ext cx="1635125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452194" y="1124767"/>
            <a:ext cx="727282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006600"/>
                </a:solidFill>
                <a:cs typeface="Times New Roman" panose="02020603050405020304" pitchFamily="18" charset="0"/>
              </a:rPr>
              <a:t>(1)   </a:t>
            </a:r>
            <a:r>
              <a:rPr lang="zh-CN" altLang="en-US" b="1">
                <a:solidFill>
                  <a:srgbClr val="006600"/>
                </a:solidFill>
                <a:cs typeface="Times New Roman" panose="02020603050405020304" pitchFamily="18" charset="0"/>
              </a:rPr>
              <a:t>瞬时功率 </a:t>
            </a:r>
            <a:r>
              <a:rPr lang="en-US" altLang="zh-CN" b="1" i="1">
                <a:solidFill>
                  <a:srgbClr val="006600"/>
                </a:solidFill>
                <a:cs typeface="Times New Roman" panose="02020603050405020304" pitchFamily="18" charset="0"/>
              </a:rPr>
              <a:t>p</a:t>
            </a:r>
            <a:r>
              <a:rPr lang="zh-CN" altLang="en-US" b="1">
                <a:solidFill>
                  <a:srgbClr val="0066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b="1">
                <a:cs typeface="Times New Roman" panose="02020603050405020304" pitchFamily="18" charset="0"/>
              </a:rPr>
              <a:t>瞬时电压与瞬时电流的乘积</a:t>
            </a:r>
          </a:p>
        </p:txBody>
      </p:sp>
      <p:sp>
        <p:nvSpPr>
          <p:cNvPr id="110598" name="AutoShape 6" descr="40%"/>
          <p:cNvSpPr>
            <a:spLocks noChangeArrowheads="1"/>
          </p:cNvSpPr>
          <p:nvPr/>
        </p:nvSpPr>
        <p:spPr bwMode="auto">
          <a:xfrm>
            <a:off x="608013" y="2841625"/>
            <a:ext cx="838200" cy="457200"/>
          </a:xfrm>
          <a:prstGeom prst="wedgeEllipseCallout">
            <a:avLst>
              <a:gd name="adj1" fmla="val 5870"/>
              <a:gd name="adj2" fmla="val 81597"/>
            </a:avLst>
          </a:prstGeom>
          <a:pattFill prst="pct40">
            <a:fgClr>
              <a:srgbClr val="FFCCFF"/>
            </a:fgClr>
            <a:bgClr>
              <a:srgbClr val="FFFFFF"/>
            </a:bgClr>
          </a:patt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小写</a:t>
            </a:r>
          </a:p>
        </p:txBody>
      </p:sp>
      <p:graphicFrame>
        <p:nvGraphicFramePr>
          <p:cNvPr id="110599" name="Object 7"/>
          <p:cNvGraphicFramePr>
            <a:graphicFrameLocks noChangeAspect="1"/>
          </p:cNvGraphicFramePr>
          <p:nvPr>
            <p:extLst/>
          </p:nvPr>
        </p:nvGraphicFramePr>
        <p:xfrm>
          <a:off x="1217613" y="3789363"/>
          <a:ext cx="3022600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" name="Equation" r:id="rId5" imgW="1002865" imgH="228501" progId="Equation.3">
                  <p:embed/>
                </p:oleObj>
              </mc:Choice>
              <mc:Fallback>
                <p:oleObj name="Equation" r:id="rId5" imgW="1002865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3789363"/>
                        <a:ext cx="3022600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0" name="Object 8"/>
          <p:cNvGraphicFramePr>
            <a:graphicFrameLocks noChangeAspect="1"/>
          </p:cNvGraphicFramePr>
          <p:nvPr>
            <p:extLst/>
          </p:nvPr>
        </p:nvGraphicFramePr>
        <p:xfrm>
          <a:off x="1230313" y="4406900"/>
          <a:ext cx="35560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" name="Equation" r:id="rId7" imgW="1447172" imgH="393529" progId="Equation.3">
                  <p:embed/>
                </p:oleObj>
              </mc:Choice>
              <mc:Fallback>
                <p:oleObj name="Equation" r:id="rId7" imgW="144717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13" y="4406900"/>
                        <a:ext cx="355600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11188" y="5511800"/>
            <a:ext cx="8229600" cy="649288"/>
            <a:chOff x="240" y="3757"/>
            <a:chExt cx="5184" cy="409"/>
          </a:xfrm>
        </p:grpSpPr>
        <p:sp>
          <p:nvSpPr>
            <p:cNvPr id="25624" name="Rectangle 10"/>
            <p:cNvSpPr>
              <a:spLocks noChangeArrowheads="1"/>
            </p:cNvSpPr>
            <p:nvPr/>
          </p:nvSpPr>
          <p:spPr bwMode="auto">
            <a:xfrm>
              <a:off x="240" y="3757"/>
              <a:ext cx="5184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结论</a:t>
              </a:r>
              <a:r>
                <a:rPr lang="en-US" altLang="zh-CN" b="1">
                  <a:solidFill>
                    <a:srgbClr val="CC0000"/>
                  </a:solidFill>
                  <a:cs typeface="Times New Roman" panose="02020603050405020304" pitchFamily="18" charset="0"/>
                </a:rPr>
                <a:t>:</a:t>
              </a:r>
              <a:r>
                <a:rPr lang="en-US" altLang="zh-CN" b="1">
                  <a:cs typeface="Times New Roman" panose="02020603050405020304" pitchFamily="18" charset="0"/>
                </a:rPr>
                <a:t>           </a:t>
              </a:r>
              <a:r>
                <a:rPr lang="zh-CN" altLang="en-US" b="1">
                  <a:cs typeface="Times New Roman" panose="02020603050405020304" pitchFamily="18" charset="0"/>
                </a:rPr>
                <a:t>（耗能元件）</a:t>
              </a:r>
              <a:r>
                <a:rPr lang="en-US" altLang="zh-CN" b="1">
                  <a:cs typeface="Times New Roman" panose="02020603050405020304" pitchFamily="18" charset="0"/>
                </a:rPr>
                <a:t>,</a:t>
              </a:r>
              <a:r>
                <a:rPr lang="zh-CN" altLang="en-US" b="1">
                  <a:cs typeface="Times New Roman" panose="02020603050405020304" pitchFamily="18" charset="0"/>
                </a:rPr>
                <a:t>且随时间变化。</a:t>
              </a:r>
              <a:endParaRPr lang="zh-CN" altLang="en-US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5625" name="Object 11"/>
            <p:cNvGraphicFramePr>
              <a:graphicFrameLocks noChangeAspect="1"/>
            </p:cNvGraphicFramePr>
            <p:nvPr/>
          </p:nvGraphicFramePr>
          <p:xfrm>
            <a:off x="881" y="3821"/>
            <a:ext cx="56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3" name="公式" r:id="rId9" imgW="368140" imgH="203112" progId="Equation.3">
                    <p:embed/>
                  </p:oleObj>
                </mc:Choice>
                <mc:Fallback>
                  <p:oleObj name="公式" r:id="rId9" imgW="368140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1" y="3821"/>
                          <a:ext cx="560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0604" name="Object 12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928688" y="1606550"/>
          <a:ext cx="25273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4" name="Equation" r:id="rId11" imgW="1079500" imgH="457200" progId="Equation.3">
                  <p:embed/>
                </p:oleObj>
              </mc:Choice>
              <mc:Fallback>
                <p:oleObj name="Equation" r:id="rId11" imgW="1079500" imgH="457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606550"/>
                        <a:ext cx="252730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692900" y="2646363"/>
            <a:ext cx="1030288" cy="2382837"/>
            <a:chOff x="4032" y="1776"/>
            <a:chExt cx="649" cy="1584"/>
          </a:xfrm>
        </p:grpSpPr>
        <p:sp>
          <p:nvSpPr>
            <p:cNvPr id="25622" name="Line 15"/>
            <p:cNvSpPr>
              <a:spLocks noChangeShapeType="1"/>
            </p:cNvSpPr>
            <p:nvPr/>
          </p:nvSpPr>
          <p:spPr bwMode="auto">
            <a:xfrm flipH="1">
              <a:off x="4032" y="1776"/>
              <a:ext cx="0" cy="158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23" name="Line 16"/>
            <p:cNvSpPr>
              <a:spLocks noChangeShapeType="1"/>
            </p:cNvSpPr>
            <p:nvPr/>
          </p:nvSpPr>
          <p:spPr bwMode="auto">
            <a:xfrm>
              <a:off x="4681" y="1824"/>
              <a:ext cx="0" cy="153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0609" name="Rectangle 17"/>
          <p:cNvSpPr>
            <a:spLocks noChangeArrowheads="1"/>
          </p:cNvSpPr>
          <p:nvPr/>
        </p:nvSpPr>
        <p:spPr bwMode="auto">
          <a:xfrm>
            <a:off x="6086435" y="3383601"/>
            <a:ext cx="33663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400" b="1" i="1">
                <a:solidFill>
                  <a:srgbClr val="000099"/>
                </a:solidFill>
                <a:cs typeface="Times New Roman" panose="02020603050405020304" pitchFamily="18" charset="0"/>
              </a:rPr>
              <a:t>p</a:t>
            </a:r>
            <a:endParaRPr lang="en-US" altLang="zh-CN" sz="2400" i="1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4" name="Group 155"/>
          <p:cNvGrpSpPr>
            <a:grpSpLocks/>
          </p:cNvGrpSpPr>
          <p:nvPr/>
        </p:nvGrpSpPr>
        <p:grpSpPr bwMode="auto">
          <a:xfrm>
            <a:off x="5421313" y="3548063"/>
            <a:ext cx="3176588" cy="2024062"/>
            <a:chOff x="3415" y="2288"/>
            <a:chExt cx="2001" cy="1275"/>
          </a:xfrm>
        </p:grpSpPr>
        <p:sp>
          <p:nvSpPr>
            <p:cNvPr id="25616" name="Line 156"/>
            <p:cNvSpPr>
              <a:spLocks noChangeShapeType="1"/>
            </p:cNvSpPr>
            <p:nvPr/>
          </p:nvSpPr>
          <p:spPr bwMode="auto">
            <a:xfrm>
              <a:off x="4275" y="2749"/>
              <a:ext cx="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17" name="Rectangle 157"/>
            <p:cNvSpPr>
              <a:spLocks noChangeArrowheads="1"/>
            </p:cNvSpPr>
            <p:nvPr/>
          </p:nvSpPr>
          <p:spPr bwMode="auto">
            <a:xfrm>
              <a:off x="5024" y="3111"/>
              <a:ext cx="3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b="1" i="1">
                  <a:cs typeface="Times New Roman" panose="02020603050405020304" pitchFamily="18" charset="0"/>
                </a:rPr>
                <a:t>ωt</a:t>
              </a:r>
            </a:p>
          </p:txBody>
        </p:sp>
        <p:sp>
          <p:nvSpPr>
            <p:cNvPr id="25618" name="Line 158"/>
            <p:cNvSpPr>
              <a:spLocks noChangeShapeType="1"/>
            </p:cNvSpPr>
            <p:nvPr/>
          </p:nvSpPr>
          <p:spPr bwMode="auto">
            <a:xfrm>
              <a:off x="3629" y="2411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19" name="Rectangle 159"/>
            <p:cNvSpPr>
              <a:spLocks noChangeArrowheads="1"/>
            </p:cNvSpPr>
            <p:nvPr/>
          </p:nvSpPr>
          <p:spPr bwMode="auto">
            <a:xfrm>
              <a:off x="3415" y="2288"/>
              <a:ext cx="212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 b="1" i="1">
                  <a:cs typeface="Times New Roman" panose="02020603050405020304" pitchFamily="18" charset="0"/>
                </a:rPr>
                <a:t>p</a:t>
              </a:r>
              <a:endParaRPr lang="en-US" altLang="zh-CN" sz="2400" i="1">
                <a:cs typeface="Times New Roman" panose="02020603050405020304" pitchFamily="18" charset="0"/>
              </a:endParaRPr>
            </a:p>
          </p:txBody>
        </p:sp>
        <p:sp>
          <p:nvSpPr>
            <p:cNvPr id="25620" name="Line 160"/>
            <p:cNvSpPr>
              <a:spLocks noChangeShapeType="1"/>
            </p:cNvSpPr>
            <p:nvPr/>
          </p:nvSpPr>
          <p:spPr bwMode="auto">
            <a:xfrm>
              <a:off x="3624" y="3188"/>
              <a:ext cx="155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21" name="Rectangle 161"/>
            <p:cNvSpPr>
              <a:spLocks noChangeArrowheads="1"/>
            </p:cNvSpPr>
            <p:nvPr/>
          </p:nvSpPr>
          <p:spPr bwMode="auto">
            <a:xfrm>
              <a:off x="3424" y="3143"/>
              <a:ext cx="2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cs typeface="Times New Roman" panose="02020603050405020304" pitchFamily="18" charset="0"/>
                </a:rPr>
                <a:t>O</a:t>
              </a:r>
            </a:p>
          </p:txBody>
        </p:sp>
      </p:grpSp>
      <p:pic>
        <p:nvPicPr>
          <p:cNvPr id="110754" name="Picture 162" descr="图片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633538"/>
            <a:ext cx="333057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755" name="Picture 163" descr="图片1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3" y="3792538"/>
            <a:ext cx="196691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430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utoUpdateAnimBg="0"/>
      <p:bldP spid="110598" grpId="0" animBg="1" autoUpdateAnimBg="0"/>
      <p:bldP spid="11060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641350" y="224155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508458" y="1189854"/>
            <a:ext cx="5321972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瞬时功率在一个周期内的平均值 </a:t>
            </a:r>
          </a:p>
        </p:txBody>
      </p:sp>
      <p:graphicFrame>
        <p:nvGraphicFramePr>
          <p:cNvPr id="111622" name="Object 6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717550" y="1708150"/>
          <a:ext cx="471963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4" name="Equation" r:id="rId3" imgW="1765300" imgH="393700" progId="Equation.3">
                  <p:embed/>
                </p:oleObj>
              </mc:Choice>
              <mc:Fallback>
                <p:oleObj name="Equation" r:id="rId3" imgW="1765300" imgH="393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1708150"/>
                        <a:ext cx="471963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3" name="Object 7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022350" y="3581400"/>
          <a:ext cx="47244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" name="Equation" r:id="rId5" imgW="1892300" imgH="393700" progId="Equation.3">
                  <p:embed/>
                </p:oleObj>
              </mc:Choice>
              <mc:Fallback>
                <p:oleObj name="Equation" r:id="rId5" imgW="1892300" imgH="393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3581400"/>
                        <a:ext cx="47244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4" name="AutoShape 8" descr="40%"/>
          <p:cNvSpPr>
            <a:spLocks noChangeArrowheads="1"/>
          </p:cNvSpPr>
          <p:nvPr/>
        </p:nvSpPr>
        <p:spPr bwMode="auto">
          <a:xfrm>
            <a:off x="107950" y="2546350"/>
            <a:ext cx="990600" cy="457200"/>
          </a:xfrm>
          <a:prstGeom prst="wedgeEllipseCallout">
            <a:avLst>
              <a:gd name="adj1" fmla="val 41667"/>
              <a:gd name="adj2" fmla="val -97222"/>
            </a:avLst>
          </a:prstGeom>
          <a:pattFill prst="pct40">
            <a:fgClr>
              <a:srgbClr val="FF9966"/>
            </a:fgClr>
            <a:bgClr>
              <a:srgbClr val="FFFFFF"/>
            </a:bgClr>
          </a:patt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大写</a:t>
            </a:r>
          </a:p>
        </p:txBody>
      </p:sp>
      <p:graphicFrame>
        <p:nvGraphicFramePr>
          <p:cNvPr id="111625" name="Object 9"/>
          <p:cNvGraphicFramePr>
            <a:graphicFrameLocks noChangeAspect="1"/>
          </p:cNvGraphicFramePr>
          <p:nvPr>
            <p:extLst/>
          </p:nvPr>
        </p:nvGraphicFramePr>
        <p:xfrm>
          <a:off x="1069975" y="2667000"/>
          <a:ext cx="4371975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6" name="Equation" r:id="rId7" imgW="1930400" imgH="393700" progId="Equation.3">
                  <p:embed/>
                </p:oleObj>
              </mc:Choice>
              <mc:Fallback>
                <p:oleObj name="Equation" r:id="rId7" imgW="1930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2667000"/>
                        <a:ext cx="4371975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6" name="Rectangle 10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2750" y="612004"/>
            <a:ext cx="44196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平均功率</a:t>
            </a:r>
            <a:r>
              <a:rPr lang="en-US" altLang="zh-CN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有功功率</a:t>
            </a:r>
            <a:r>
              <a:rPr lang="en-US" altLang="zh-CN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)P</a:t>
            </a:r>
          </a:p>
        </p:txBody>
      </p:sp>
      <p:graphicFrame>
        <p:nvGraphicFramePr>
          <p:cNvPr id="111627" name="Object 11" descr="40%"/>
          <p:cNvGraphicFramePr>
            <a:graphicFrameLocks noChangeAspect="1"/>
          </p:cNvGraphicFramePr>
          <p:nvPr>
            <p:extLst/>
          </p:nvPr>
        </p:nvGraphicFramePr>
        <p:xfrm>
          <a:off x="1009650" y="4657725"/>
          <a:ext cx="16891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7" name="公式" r:id="rId9" imgW="624988" imgH="167430" progId="Equation.3">
                  <p:embed/>
                </p:oleObj>
              </mc:Choice>
              <mc:Fallback>
                <p:oleObj name="公式" r:id="rId9" imgW="624988" imgH="1674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4657725"/>
                        <a:ext cx="16891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chemeClr val="hlink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rgbClr val="33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8" name="Text Box 12"/>
          <p:cNvSpPr txBox="1">
            <a:spLocks noChangeArrowheads="1"/>
          </p:cNvSpPr>
          <p:nvPr/>
        </p:nvSpPr>
        <p:spPr bwMode="auto">
          <a:xfrm>
            <a:off x="4745038" y="4603750"/>
            <a:ext cx="2444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单位</a:t>
            </a:r>
            <a:r>
              <a:rPr lang="en-US" altLang="zh-CN" b="1">
                <a:cs typeface="Times New Roman" panose="02020603050405020304" pitchFamily="18" charset="0"/>
              </a:rPr>
              <a:t>:</a:t>
            </a:r>
            <a:r>
              <a:rPr lang="zh-CN" altLang="en-US" b="1">
                <a:cs typeface="Times New Roman" panose="02020603050405020304" pitchFamily="18" charset="0"/>
              </a:rPr>
              <a:t>瓦（</a:t>
            </a:r>
            <a:r>
              <a:rPr lang="en-US" altLang="zh-CN" b="1">
                <a:cs typeface="Times New Roman" panose="02020603050405020304" pitchFamily="18" charset="0"/>
              </a:rPr>
              <a:t>W</a:t>
            </a:r>
            <a:r>
              <a:rPr lang="zh-CN" altLang="en-US" b="1"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111629" name="Object 13" descr="40%"/>
          <p:cNvGraphicFramePr>
            <a:graphicFrameLocks noChangeAspect="1"/>
          </p:cNvGraphicFramePr>
          <p:nvPr>
            <p:extLst/>
          </p:nvPr>
        </p:nvGraphicFramePr>
        <p:xfrm>
          <a:off x="2698750" y="4603750"/>
          <a:ext cx="11969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8" name="公式" r:id="rId11" imgW="487680" imgH="183038" progId="Equation.3">
                  <p:embed/>
                </p:oleObj>
              </mc:Choice>
              <mc:Fallback>
                <p:oleObj name="公式" r:id="rId11" imgW="487680" imgH="1830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603750"/>
                        <a:ext cx="11969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chemeClr val="hlink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rgbClr val="33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103938" y="3146425"/>
            <a:ext cx="2478988" cy="523875"/>
            <a:chOff x="3461" y="2830"/>
            <a:chExt cx="1485" cy="330"/>
          </a:xfrm>
        </p:grpSpPr>
        <p:sp>
          <p:nvSpPr>
            <p:cNvPr id="26641" name="Line 15"/>
            <p:cNvSpPr>
              <a:spLocks noChangeShapeType="1"/>
            </p:cNvSpPr>
            <p:nvPr/>
          </p:nvSpPr>
          <p:spPr bwMode="auto">
            <a:xfrm>
              <a:off x="3461" y="2976"/>
              <a:ext cx="124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42" name="Text Box 16"/>
            <p:cNvSpPr txBox="1">
              <a:spLocks noChangeArrowheads="1"/>
            </p:cNvSpPr>
            <p:nvPr/>
          </p:nvSpPr>
          <p:spPr bwMode="auto">
            <a:xfrm>
              <a:off x="4704" y="2830"/>
              <a:ext cx="24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FF0000"/>
                  </a:solidFill>
                  <a:cs typeface="Times New Roman" panose="02020603050405020304" pitchFamily="18" charset="0"/>
                </a:rPr>
                <a:t>P</a:t>
              </a:r>
              <a:endParaRPr lang="en-US" altLang="zh-CN" b="1" i="1">
                <a:solidFill>
                  <a:srgbClr val="FFFF00"/>
                </a:solidFill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11633" name="Object 17" descr="40%"/>
          <p:cNvGraphicFramePr>
            <a:graphicFrameLocks noChangeAspect="1"/>
          </p:cNvGraphicFramePr>
          <p:nvPr>
            <p:extLst/>
          </p:nvPr>
        </p:nvGraphicFramePr>
        <p:xfrm>
          <a:off x="3765550" y="4370388"/>
          <a:ext cx="1066800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9" name="公式" r:id="rId13" imgW="449802" imgH="411480" progId="Equation.3">
                  <p:embed/>
                </p:oleObj>
              </mc:Choice>
              <mc:Fallback>
                <p:oleObj name="公式" r:id="rId13" imgW="449802" imgH="411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4370388"/>
                        <a:ext cx="1066800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chemeClr val="hlink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rgbClr val="33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64" name="Text Box 48"/>
          <p:cNvSpPr txBox="1">
            <a:spLocks noChangeArrowheads="1"/>
          </p:cNvSpPr>
          <p:nvPr/>
        </p:nvSpPr>
        <p:spPr bwMode="auto">
          <a:xfrm>
            <a:off x="412750" y="5365750"/>
            <a:ext cx="838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注意：通常铭牌数据或测量的功率均指有功功率。</a:t>
            </a:r>
          </a:p>
        </p:txBody>
      </p:sp>
      <p:pic>
        <p:nvPicPr>
          <p:cNvPr id="26639" name="Picture 168" descr="图片1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76250"/>
            <a:ext cx="1697038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785" name="Picture 169" descr="图片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3" y="2533650"/>
            <a:ext cx="31877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261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1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2" dur="500"/>
                                        <p:tgtEl>
                                          <p:spTgt spid="11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4" grpId="0" animBg="1" autoUpdateAnimBg="0"/>
      <p:bldP spid="111628" grpId="0" autoUpdateAnimBg="0"/>
      <p:bldP spid="111664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457200" y="455655"/>
            <a:ext cx="83058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zh-CN" sz="2600" b="1"/>
              <a:t>           </a:t>
            </a:r>
            <a:r>
              <a:rPr lang="zh-CN" altLang="en-US" sz="2600" b="1"/>
              <a:t>一只额定电压为</a:t>
            </a:r>
            <a:r>
              <a:rPr lang="en-US" altLang="zh-CN" sz="2600" b="1"/>
              <a:t>220V</a:t>
            </a:r>
            <a:r>
              <a:rPr lang="zh-CN" altLang="en-US" sz="2600" b="1"/>
              <a:t>，</a:t>
            </a:r>
            <a:r>
              <a:rPr lang="en-US" altLang="zh-CN" sz="2600" b="1"/>
              <a:t> </a:t>
            </a:r>
            <a:r>
              <a:rPr lang="zh-CN" altLang="en-US" sz="2600" b="1"/>
              <a:t>功率为</a:t>
            </a:r>
            <a:r>
              <a:rPr lang="en-US" altLang="zh-CN" sz="2600" b="1"/>
              <a:t>100W</a:t>
            </a:r>
            <a:r>
              <a:rPr lang="zh-CN" altLang="en-US" sz="2600" b="1"/>
              <a:t>的电烙铁</a:t>
            </a:r>
            <a:r>
              <a:rPr lang="en-US" altLang="zh-CN" sz="2600" b="1"/>
              <a:t>, </a:t>
            </a:r>
            <a:r>
              <a:rPr lang="zh-CN" altLang="en-US" sz="2600" b="1"/>
              <a:t>误</a:t>
            </a:r>
          </a:p>
          <a:p>
            <a:pPr eaLnBrk="1" hangingPunct="1">
              <a:lnSpc>
                <a:spcPct val="114000"/>
              </a:lnSpc>
            </a:pPr>
            <a:r>
              <a:rPr lang="zh-CN" altLang="en-US" sz="2600" b="1"/>
              <a:t>接在</a:t>
            </a:r>
            <a:r>
              <a:rPr lang="en-US" altLang="zh-CN" sz="2600" b="1"/>
              <a:t>380V</a:t>
            </a:r>
            <a:r>
              <a:rPr lang="zh-CN" altLang="en-US" sz="2600" b="1"/>
              <a:t>的交流电源上，问此时它接受的功率为多少？是否安全？若接到</a:t>
            </a:r>
            <a:r>
              <a:rPr lang="en-US" altLang="zh-CN" sz="2600" b="1"/>
              <a:t>110V</a:t>
            </a:r>
            <a:r>
              <a:rPr lang="zh-CN" altLang="en-US" sz="2600" b="1"/>
              <a:t>的交流电源上，</a:t>
            </a:r>
            <a:r>
              <a:rPr lang="en-US" altLang="zh-CN" sz="2600" b="1"/>
              <a:t> </a:t>
            </a:r>
            <a:r>
              <a:rPr lang="zh-CN" altLang="en-US" sz="2600" b="1"/>
              <a:t>功率又为多少？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46113" y="374693"/>
            <a:ext cx="114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600" b="1">
                <a:solidFill>
                  <a:srgbClr val="FF0000"/>
                </a:solidFill>
              </a:rPr>
              <a:t>例：</a:t>
            </a:r>
          </a:p>
        </p:txBody>
      </p:sp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714375" y="4140243"/>
            <a:ext cx="5322888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600" b="1"/>
              <a:t>此时不安全</a:t>
            </a:r>
            <a:r>
              <a:rPr lang="en-US" altLang="zh-CN" sz="2600" b="1"/>
              <a:t>, </a:t>
            </a:r>
            <a:r>
              <a:rPr lang="zh-CN" altLang="en-US" sz="2600" b="1"/>
              <a:t>电烙铁将被烧坏。       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9300" y="1851068"/>
            <a:ext cx="7477125" cy="1389062"/>
            <a:chOff x="472" y="1071"/>
            <a:chExt cx="4710" cy="875"/>
          </a:xfrm>
        </p:grpSpPr>
        <p:sp>
          <p:nvSpPr>
            <p:cNvPr id="27661" name="Rectangle 6"/>
            <p:cNvSpPr>
              <a:spLocks noChangeArrowheads="1"/>
            </p:cNvSpPr>
            <p:nvPr/>
          </p:nvSpPr>
          <p:spPr bwMode="auto">
            <a:xfrm>
              <a:off x="472" y="1201"/>
              <a:ext cx="2588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zh-CN" altLang="en-US" sz="2600" b="1"/>
                <a:t>解 </a:t>
              </a:r>
              <a:r>
                <a:rPr lang="en-US" altLang="zh-CN" sz="2600" b="1"/>
                <a:t>: </a:t>
              </a:r>
              <a:r>
                <a:rPr lang="zh-CN" altLang="en-US" sz="2600" b="1"/>
                <a:t>由电烙铁的额定值可得</a:t>
              </a:r>
            </a:p>
          </p:txBody>
        </p:sp>
        <p:graphicFrame>
          <p:nvGraphicFramePr>
            <p:cNvPr id="27662" name="Object 7"/>
            <p:cNvGraphicFramePr>
              <a:graphicFrameLocks noChangeAspect="1"/>
            </p:cNvGraphicFramePr>
            <p:nvPr/>
          </p:nvGraphicFramePr>
          <p:xfrm>
            <a:off x="3082" y="1071"/>
            <a:ext cx="2100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18" name="Equation" r:id="rId3" imgW="1524000" imgH="635000" progId="Equation.3">
                    <p:embed/>
                  </p:oleObj>
                </mc:Choice>
                <mc:Fallback>
                  <p:oleObj name="Equation" r:id="rId3" imgW="1524000" imgH="635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2" y="1071"/>
                          <a:ext cx="2100" cy="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8776" name="Text Box 8"/>
          <p:cNvSpPr txBox="1">
            <a:spLocks noChangeArrowheads="1"/>
          </p:cNvSpPr>
          <p:nvPr/>
        </p:nvSpPr>
        <p:spPr bwMode="auto">
          <a:xfrm>
            <a:off x="714375" y="5948405"/>
            <a:ext cx="54927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/>
              <a:t>此时电烙铁达不到正常的使用温度。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714375" y="4668880"/>
            <a:ext cx="7350125" cy="1350963"/>
            <a:chOff x="480" y="2984"/>
            <a:chExt cx="4630" cy="851"/>
          </a:xfrm>
        </p:grpSpPr>
        <p:graphicFrame>
          <p:nvGraphicFramePr>
            <p:cNvPr id="27659" name="Object 10"/>
            <p:cNvGraphicFramePr>
              <a:graphicFrameLocks noChangeAspect="1"/>
            </p:cNvGraphicFramePr>
            <p:nvPr/>
          </p:nvGraphicFramePr>
          <p:xfrm>
            <a:off x="1221" y="3249"/>
            <a:ext cx="2855" cy="5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19" name="Equation" r:id="rId5" imgW="2044700" imgH="419100" progId="Equation.3">
                    <p:embed/>
                  </p:oleObj>
                </mc:Choice>
                <mc:Fallback>
                  <p:oleObj name="Equation" r:id="rId5" imgW="20447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1" y="3249"/>
                          <a:ext cx="2855" cy="5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0" name="Rectangle 11"/>
            <p:cNvSpPr>
              <a:spLocks noChangeArrowheads="1"/>
            </p:cNvSpPr>
            <p:nvPr/>
          </p:nvSpPr>
          <p:spPr bwMode="auto">
            <a:xfrm>
              <a:off x="480" y="2984"/>
              <a:ext cx="463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600" b="1">
                  <a:solidFill>
                    <a:srgbClr val="000099"/>
                  </a:solidFill>
                </a:rPr>
                <a:t>当接到</a:t>
              </a:r>
              <a:r>
                <a:rPr lang="en-US" altLang="zh-CN" sz="2600" b="1">
                  <a:solidFill>
                    <a:srgbClr val="000099"/>
                  </a:solidFill>
                </a:rPr>
                <a:t>110 V</a:t>
              </a:r>
              <a:r>
                <a:rPr lang="zh-CN" altLang="en-US" sz="2600" b="1">
                  <a:solidFill>
                    <a:srgbClr val="000099"/>
                  </a:solidFill>
                </a:rPr>
                <a:t>的交流电源上，此时电烙铁的功率为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714375" y="2822618"/>
            <a:ext cx="5857875" cy="1358900"/>
            <a:chOff x="450" y="1688"/>
            <a:chExt cx="3690" cy="856"/>
          </a:xfrm>
        </p:grpSpPr>
        <p:sp>
          <p:nvSpPr>
            <p:cNvPr id="27657" name="Text Box 13"/>
            <p:cNvSpPr txBox="1">
              <a:spLocks noChangeArrowheads="1"/>
            </p:cNvSpPr>
            <p:nvPr/>
          </p:nvSpPr>
          <p:spPr bwMode="auto">
            <a:xfrm>
              <a:off x="450" y="1688"/>
              <a:ext cx="366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600" b="1">
                  <a:solidFill>
                    <a:srgbClr val="000099"/>
                  </a:solidFill>
                </a:rPr>
                <a:t>当电源电压为 </a:t>
              </a:r>
              <a:r>
                <a:rPr lang="en-US" altLang="zh-CN" sz="2600" b="1">
                  <a:solidFill>
                    <a:srgbClr val="000099"/>
                  </a:solidFill>
                </a:rPr>
                <a:t>380V</a:t>
              </a:r>
              <a:r>
                <a:rPr lang="zh-CN" altLang="en-US" sz="2600" b="1">
                  <a:solidFill>
                    <a:srgbClr val="000099"/>
                  </a:solidFill>
                </a:rPr>
                <a:t>时</a:t>
              </a:r>
              <a:r>
                <a:rPr lang="en-US" altLang="zh-CN" sz="2600" b="1">
                  <a:solidFill>
                    <a:srgbClr val="000099"/>
                  </a:solidFill>
                </a:rPr>
                <a:t>, </a:t>
              </a:r>
              <a:r>
                <a:rPr lang="zh-CN" altLang="en-US" sz="2600" b="1">
                  <a:solidFill>
                    <a:srgbClr val="000099"/>
                  </a:solidFill>
                </a:rPr>
                <a:t>电烙铁的功率为</a:t>
              </a:r>
            </a:p>
          </p:txBody>
        </p:sp>
        <p:graphicFrame>
          <p:nvGraphicFramePr>
            <p:cNvPr id="27658" name="Object 14"/>
            <p:cNvGraphicFramePr>
              <a:graphicFrameLocks noChangeAspect="1"/>
            </p:cNvGraphicFramePr>
            <p:nvPr/>
          </p:nvGraphicFramePr>
          <p:xfrm>
            <a:off x="1119" y="1951"/>
            <a:ext cx="3021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20" name="Equation" r:id="rId7" imgW="2133600" imgH="419100" progId="Equation.3">
                    <p:embed/>
                  </p:oleObj>
                </mc:Choice>
                <mc:Fallback>
                  <p:oleObj name="Equation" r:id="rId7" imgW="21336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9" y="1951"/>
                          <a:ext cx="3021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9558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 autoUpdateAnimBg="0"/>
      <p:bldP spid="288776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0" name="Rectangle 20"/>
          <p:cNvSpPr>
            <a:spLocks noChangeArrowheads="1"/>
          </p:cNvSpPr>
          <p:nvPr/>
        </p:nvSpPr>
        <p:spPr bwMode="auto">
          <a:xfrm>
            <a:off x="519065" y="530571"/>
            <a:ext cx="5791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4.3.2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电感元件的交流电路</a:t>
            </a:r>
          </a:p>
        </p:txBody>
      </p:sp>
      <p:graphicFrame>
        <p:nvGraphicFramePr>
          <p:cNvPr id="112711" name="Object 71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689053" y="3216621"/>
          <a:ext cx="408146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2" name="Equation" r:id="rId3" imgW="1574800" imgH="254000" progId="Equation.3">
                  <p:embed/>
                </p:oleObj>
              </mc:Choice>
              <mc:Fallback>
                <p:oleObj name="Equation" r:id="rId3" imgW="1574800" imgH="25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053" y="3216621"/>
                        <a:ext cx="4081462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2" name="Text Box 72"/>
          <p:cNvSpPr txBox="1">
            <a:spLocks noChangeArrowheads="1"/>
          </p:cNvSpPr>
          <p:nvPr/>
        </p:nvSpPr>
        <p:spPr bwMode="auto">
          <a:xfrm>
            <a:off x="442865" y="1448146"/>
            <a:ext cx="2684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3366CC"/>
                </a:solidFill>
                <a:cs typeface="Times New Roman" panose="02020603050405020304" pitchFamily="18" charset="0"/>
              </a:rPr>
              <a:t>    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基本关系式：</a:t>
            </a:r>
          </a:p>
        </p:txBody>
      </p:sp>
      <p:sp>
        <p:nvSpPr>
          <p:cNvPr id="112713" name="Rectangle 73"/>
          <p:cNvSpPr>
            <a:spLocks noChangeArrowheads="1"/>
          </p:cNvSpPr>
          <p:nvPr/>
        </p:nvSpPr>
        <p:spPr bwMode="auto">
          <a:xfrm>
            <a:off x="5338715" y="4394080"/>
            <a:ext cx="28765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频率相同</a:t>
            </a:r>
          </a:p>
        </p:txBody>
      </p:sp>
      <p:sp>
        <p:nvSpPr>
          <p:cNvPr id="112714" name="Text Box 74"/>
          <p:cNvSpPr txBox="1">
            <a:spLocks noChangeArrowheads="1"/>
          </p:cNvSpPr>
          <p:nvPr/>
        </p:nvSpPr>
        <p:spPr bwMode="auto">
          <a:xfrm>
            <a:off x="5338715" y="4853334"/>
            <a:ext cx="2667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 L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2715" name="Text Box 75"/>
          <p:cNvSpPr txBox="1">
            <a:spLocks noChangeArrowheads="1"/>
          </p:cNvSpPr>
          <p:nvPr/>
        </p:nvSpPr>
        <p:spPr bwMode="auto">
          <a:xfrm>
            <a:off x="5338715" y="5310534"/>
            <a:ext cx="37147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电压超前电流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</a:t>
            </a:r>
          </a:p>
        </p:txBody>
      </p:sp>
      <p:sp>
        <p:nvSpPr>
          <p:cNvPr id="28680" name="Line 76"/>
          <p:cNvSpPr>
            <a:spLocks noChangeShapeType="1"/>
          </p:cNvSpPr>
          <p:nvPr/>
        </p:nvSpPr>
        <p:spPr bwMode="auto">
          <a:xfrm>
            <a:off x="6100715" y="4532659"/>
            <a:ext cx="15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77"/>
          <p:cNvGrpSpPr>
            <a:grpSpLocks/>
          </p:cNvGrpSpPr>
          <p:nvPr/>
        </p:nvGrpSpPr>
        <p:grpSpPr bwMode="auto">
          <a:xfrm>
            <a:off x="4805315" y="5828059"/>
            <a:ext cx="3810000" cy="588962"/>
            <a:chOff x="3084" y="3565"/>
            <a:chExt cx="2400" cy="371"/>
          </a:xfrm>
        </p:grpSpPr>
        <p:graphicFrame>
          <p:nvGraphicFramePr>
            <p:cNvPr id="28699" name="Object 78"/>
            <p:cNvGraphicFramePr>
              <a:graphicFrameLocks noChangeAspect="1"/>
            </p:cNvGraphicFramePr>
            <p:nvPr/>
          </p:nvGraphicFramePr>
          <p:xfrm>
            <a:off x="3877" y="3565"/>
            <a:ext cx="1607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3" name="Equation" r:id="rId5" imgW="1188898" imgH="220875" progId="Equation.3">
                    <p:embed/>
                  </p:oleObj>
                </mc:Choice>
                <mc:Fallback>
                  <p:oleObj name="Equation" r:id="rId5" imgW="1188898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7" y="3565"/>
                          <a:ext cx="1607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0" name="Text Box 79"/>
            <p:cNvSpPr txBox="1">
              <a:spLocks noChangeArrowheads="1"/>
            </p:cNvSpPr>
            <p:nvPr/>
          </p:nvSpPr>
          <p:spPr bwMode="auto">
            <a:xfrm>
              <a:off x="3084" y="3575"/>
              <a:ext cx="7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相位差</a:t>
              </a:r>
              <a:endParaRPr lang="zh-CN" altLang="en-US" b="1">
                <a:cs typeface="Times New Roman" panose="02020603050405020304" pitchFamily="18" charset="0"/>
              </a:endParaRPr>
            </a:p>
          </p:txBody>
        </p:sp>
      </p:grpSp>
      <p:sp>
        <p:nvSpPr>
          <p:cNvPr id="112720" name="Line 80"/>
          <p:cNvSpPr>
            <a:spLocks noChangeShapeType="1"/>
          </p:cNvSpPr>
          <p:nvPr/>
        </p:nvSpPr>
        <p:spPr bwMode="auto">
          <a:xfrm>
            <a:off x="2652665" y="3750021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22" name="Rectangle 82"/>
          <p:cNvSpPr>
            <a:spLocks noChangeArrowheads="1"/>
          </p:cNvSpPr>
          <p:nvPr/>
        </p:nvSpPr>
        <p:spPr bwMode="auto">
          <a:xfrm>
            <a:off x="519065" y="854421"/>
            <a:ext cx="4038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电压与电流的关系</a:t>
            </a:r>
          </a:p>
        </p:txBody>
      </p:sp>
      <p:graphicFrame>
        <p:nvGraphicFramePr>
          <p:cNvPr id="112728" name="Object 88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2881265" y="1235421"/>
          <a:ext cx="25146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4" name="Equation" r:id="rId7" imgW="945058" imgH="388778" progId="Equation.3">
                  <p:embed/>
                </p:oleObj>
              </mc:Choice>
              <mc:Fallback>
                <p:oleObj name="Equation" r:id="rId7" imgW="945058" imgH="38877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265" y="1235421"/>
                        <a:ext cx="251460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FF9966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89"/>
          <p:cNvGrpSpPr>
            <a:grpSpLocks/>
          </p:cNvGrpSpPr>
          <p:nvPr/>
        </p:nvGrpSpPr>
        <p:grpSpPr bwMode="auto">
          <a:xfrm>
            <a:off x="747665" y="1905346"/>
            <a:ext cx="3048000" cy="652463"/>
            <a:chOff x="384" y="1344"/>
            <a:chExt cx="2005" cy="430"/>
          </a:xfrm>
        </p:grpSpPr>
        <p:sp>
          <p:nvSpPr>
            <p:cNvPr id="28697" name="Text Box 90"/>
            <p:cNvSpPr txBox="1">
              <a:spLocks noChangeArrowheads="1"/>
            </p:cNvSpPr>
            <p:nvPr/>
          </p:nvSpPr>
          <p:spPr bwMode="auto">
            <a:xfrm>
              <a:off x="384" y="1344"/>
              <a:ext cx="769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设：</a:t>
              </a:r>
            </a:p>
          </p:txBody>
        </p:sp>
        <p:graphicFrame>
          <p:nvGraphicFramePr>
            <p:cNvPr id="28698" name="Object 91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846" y="1344"/>
            <a:ext cx="1543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5" name="Equation" r:id="rId9" imgW="1002865" imgH="241195" progId="Equation.3">
                    <p:embed/>
                  </p:oleObj>
                </mc:Choice>
                <mc:Fallback>
                  <p:oleObj name="Equation" r:id="rId9" imgW="1002865" imgH="241195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6" y="1344"/>
                          <a:ext cx="1543" cy="4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2754" name="Object 114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400128" y="2384771"/>
          <a:ext cx="2700337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" name="Equation" r:id="rId11" imgW="1167893" imgH="431613" progId="Equation.3">
                  <p:embed/>
                </p:oleObj>
              </mc:Choice>
              <mc:Fallback>
                <p:oleObj name="Equation" r:id="rId11" imgW="1167893" imgH="43161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28" y="2384771"/>
                        <a:ext cx="2700337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55" name="Object 115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723978" y="3826221"/>
          <a:ext cx="351948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" name="Equation" r:id="rId13" imgW="1384300" imgH="241300" progId="Equation.3">
                  <p:embed/>
                </p:oleObj>
              </mc:Choice>
              <mc:Fallback>
                <p:oleObj name="Equation" r:id="rId13" imgW="13843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3978" y="3826221"/>
                        <a:ext cx="3519487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86"/>
          <p:cNvGrpSpPr>
            <a:grpSpLocks/>
          </p:cNvGrpSpPr>
          <p:nvPr/>
        </p:nvGrpSpPr>
        <p:grpSpPr bwMode="auto">
          <a:xfrm>
            <a:off x="1047702" y="5504209"/>
            <a:ext cx="933449" cy="571500"/>
            <a:chOff x="717" y="3433"/>
            <a:chExt cx="588" cy="360"/>
          </a:xfrm>
        </p:grpSpPr>
        <p:sp>
          <p:nvSpPr>
            <p:cNvPr id="28692" name="Line 152"/>
            <p:cNvSpPr>
              <a:spLocks noChangeShapeType="1"/>
            </p:cNvSpPr>
            <p:nvPr/>
          </p:nvSpPr>
          <p:spPr bwMode="auto">
            <a:xfrm>
              <a:off x="1090" y="3433"/>
              <a:ext cx="0" cy="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693" name="Group 153"/>
            <p:cNvGrpSpPr>
              <a:grpSpLocks/>
            </p:cNvGrpSpPr>
            <p:nvPr/>
          </p:nvGrpSpPr>
          <p:grpSpPr bwMode="auto">
            <a:xfrm flipV="1">
              <a:off x="717" y="3730"/>
              <a:ext cx="370" cy="46"/>
              <a:chOff x="3216" y="3312"/>
              <a:chExt cx="240" cy="0"/>
            </a:xfrm>
          </p:grpSpPr>
          <p:sp>
            <p:nvSpPr>
              <p:cNvPr id="28695" name="Line 154"/>
              <p:cNvSpPr>
                <a:spLocks noChangeShapeType="1"/>
              </p:cNvSpPr>
              <p:nvPr/>
            </p:nvSpPr>
            <p:spPr bwMode="auto">
              <a:xfrm>
                <a:off x="3264" y="331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6" name="Line 155"/>
              <p:cNvSpPr>
                <a:spLocks noChangeShapeType="1"/>
              </p:cNvSpPr>
              <p:nvPr/>
            </p:nvSpPr>
            <p:spPr bwMode="auto">
              <a:xfrm flipH="1">
                <a:off x="3216" y="331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694" name="Rectangle 160"/>
            <p:cNvSpPr>
              <a:spLocks noChangeArrowheads="1"/>
            </p:cNvSpPr>
            <p:nvPr/>
          </p:nvSpPr>
          <p:spPr bwMode="auto">
            <a:xfrm>
              <a:off x="735" y="3462"/>
              <a:ext cx="57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99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90°</a:t>
              </a:r>
            </a:p>
          </p:txBody>
        </p:sp>
      </p:grpSp>
      <p:sp>
        <p:nvSpPr>
          <p:cNvPr id="112721" name="Line 81"/>
          <p:cNvSpPr>
            <a:spLocks noChangeShapeType="1"/>
          </p:cNvSpPr>
          <p:nvPr/>
        </p:nvSpPr>
        <p:spPr bwMode="auto">
          <a:xfrm>
            <a:off x="2576465" y="4358034"/>
            <a:ext cx="341313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90" name="Picture 196" descr="图片1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153" y="1106834"/>
            <a:ext cx="1665287" cy="225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7" name="Picture 197" descr="图片1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65" y="4131021"/>
            <a:ext cx="3594100" cy="231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986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2" grpId="0" autoUpdateAnimBg="0"/>
      <p:bldP spid="112713" grpId="0" autoUpdateAnimBg="0"/>
      <p:bldP spid="112714" grpId="0" autoUpdateAnimBg="0"/>
      <p:bldP spid="112715" grpId="0" autoUpdateAnimBg="0"/>
      <p:bldP spid="112720" grpId="0" animBg="1"/>
      <p:bldP spid="112722" grpId="0" autoUpdateAnimBg="0"/>
      <p:bldP spid="1127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820" name="Object 4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485728" y="2166042"/>
          <a:ext cx="23733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6" name="Equation" r:id="rId3" imgW="1059165" imgH="205740" progId="Equation.3">
                  <p:embed/>
                </p:oleObj>
              </mc:Choice>
              <mc:Fallback>
                <p:oleObj name="Equation" r:id="rId3" imgW="1059165" imgH="2057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728" y="2166042"/>
                        <a:ext cx="2373312" cy="533400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FF99"/>
                        </a:fgClr>
                        <a:bgClr>
                          <a:srgbClr val="FFFFFF"/>
                        </a:bgClr>
                      </a:pattFill>
                      <a:ln w="28575">
                        <a:solidFill>
                          <a:srgbClr val="00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0821" name="Text Box 5"/>
          <p:cNvSpPr txBox="1">
            <a:spLocks noChangeArrowheads="1"/>
          </p:cNvSpPr>
          <p:nvPr/>
        </p:nvSpPr>
        <p:spPr bwMode="auto">
          <a:xfrm>
            <a:off x="721144" y="2075089"/>
            <a:ext cx="6655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则</a:t>
            </a:r>
            <a:r>
              <a:rPr lang="en-US" altLang="zh-CN" b="1"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90822" name="Rectangle 6"/>
          <p:cNvSpPr>
            <a:spLocks noChangeArrowheads="1"/>
          </p:cNvSpPr>
          <p:nvPr/>
        </p:nvSpPr>
        <p:spPr bwMode="auto">
          <a:xfrm>
            <a:off x="601490" y="1251642"/>
            <a:ext cx="1143000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感抗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90823" name="Rectangle 7"/>
          <p:cNvSpPr>
            <a:spLocks noChangeArrowheads="1"/>
          </p:cNvSpPr>
          <p:nvPr/>
        </p:nvSpPr>
        <p:spPr bwMode="auto">
          <a:xfrm flipH="1">
            <a:off x="430040" y="1994592"/>
            <a:ext cx="167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marL="342900" indent="-3429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b="1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90824" name="Text Box 8" descr="40%"/>
          <p:cNvSpPr txBox="1">
            <a:spLocks noChangeArrowheads="1"/>
          </p:cNvSpPr>
          <p:nvPr/>
        </p:nvSpPr>
        <p:spPr bwMode="auto">
          <a:xfrm>
            <a:off x="506240" y="4147242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电感</a:t>
            </a:r>
            <a:r>
              <a:rPr lang="en-US" altLang="zh-CN" b="1" i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具有通直阻交的作用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404890" y="2991546"/>
            <a:ext cx="5943600" cy="585788"/>
            <a:chOff x="1824" y="2733"/>
            <a:chExt cx="3744" cy="369"/>
          </a:xfrm>
        </p:grpSpPr>
        <p:sp>
          <p:nvSpPr>
            <p:cNvPr id="290826" name="Text Box 10"/>
            <p:cNvSpPr txBox="1">
              <a:spLocks noChangeArrowheads="1"/>
            </p:cNvSpPr>
            <p:nvPr/>
          </p:nvSpPr>
          <p:spPr bwMode="auto">
            <a:xfrm>
              <a:off x="1824" y="2772"/>
              <a:ext cx="91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直流： </a:t>
              </a:r>
            </a:p>
          </p:txBody>
        </p:sp>
        <p:sp>
          <p:nvSpPr>
            <p:cNvPr id="29742" name="Text Box 11"/>
            <p:cNvSpPr txBox="1">
              <a:spLocks noChangeArrowheads="1"/>
            </p:cNvSpPr>
            <p:nvPr/>
          </p:nvSpPr>
          <p:spPr bwMode="auto">
            <a:xfrm>
              <a:off x="2544" y="2733"/>
              <a:ext cx="30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FF0000"/>
                  </a:solidFill>
                  <a:cs typeface="Times New Roman" panose="02020603050405020304" pitchFamily="18" charset="0"/>
                </a:rPr>
                <a:t>f = </a:t>
              </a:r>
              <a:r>
                <a:rPr lang="en-US" altLang="zh-CN" b="1">
                  <a:solidFill>
                    <a:srgbClr val="FF0000"/>
                  </a:solidFill>
                  <a:cs typeface="Times New Roman" panose="02020603050405020304" pitchFamily="18" charset="0"/>
                </a:rPr>
                <a:t>0</a:t>
              </a:r>
              <a:r>
                <a:rPr lang="en-US" altLang="zh-CN" b="1" i="1">
                  <a:solidFill>
                    <a:srgbClr val="FF0000"/>
                  </a:solidFill>
                  <a:cs typeface="Times New Roman" panose="02020603050405020304" pitchFamily="18" charset="0"/>
                </a:rPr>
                <a:t>, X</a:t>
              </a:r>
              <a:r>
                <a:rPr lang="en-US" altLang="zh-CN" b="1" i="1" baseline="-25000">
                  <a:solidFill>
                    <a:srgbClr val="FF0000"/>
                  </a:solidFill>
                  <a:cs typeface="Times New Roman" panose="02020603050405020304" pitchFamily="18" charset="0"/>
                </a:rPr>
                <a:t>L </a:t>
              </a:r>
              <a:r>
                <a:rPr lang="en-US" altLang="zh-CN" b="1">
                  <a:solidFill>
                    <a:srgbClr val="FF0000"/>
                  </a:solidFill>
                  <a:cs typeface="Times New Roman" panose="02020603050405020304" pitchFamily="18" charset="0"/>
                </a:rPr>
                <a:t>=0</a:t>
              </a: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，电感</a:t>
              </a:r>
              <a:r>
                <a:rPr lang="en-US" altLang="zh-CN" b="1" i="1">
                  <a:solidFill>
                    <a:srgbClr val="FF0000"/>
                  </a:solidFill>
                  <a:cs typeface="Times New Roman" panose="02020603050405020304" pitchFamily="18" charset="0"/>
                </a:rPr>
                <a:t>L</a:t>
              </a:r>
              <a:r>
                <a:rPr lang="zh-CN" altLang="en-US" b="1">
                  <a:cs typeface="Times New Roman" panose="02020603050405020304" pitchFamily="18" charset="0"/>
                </a:rPr>
                <a:t>视为</a:t>
              </a: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短路</a:t>
              </a:r>
            </a:p>
          </p:txBody>
        </p:sp>
      </p:grpSp>
      <p:sp>
        <p:nvSpPr>
          <p:cNvPr id="290828" name="AutoShape 12"/>
          <p:cNvSpPr>
            <a:spLocks/>
          </p:cNvSpPr>
          <p:nvPr/>
        </p:nvSpPr>
        <p:spPr bwMode="auto">
          <a:xfrm>
            <a:off x="2404890" y="3193155"/>
            <a:ext cx="133350" cy="8001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90829" name="Text Box 13"/>
          <p:cNvSpPr txBox="1">
            <a:spLocks noChangeArrowheads="1"/>
          </p:cNvSpPr>
          <p:nvPr/>
        </p:nvSpPr>
        <p:spPr bwMode="auto">
          <a:xfrm>
            <a:off x="596000" y="565842"/>
            <a:ext cx="12666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定义：</a:t>
            </a:r>
          </a:p>
        </p:txBody>
      </p:sp>
      <p:graphicFrame>
        <p:nvGraphicFramePr>
          <p:cNvPr id="290830" name="Object 14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761953" y="1251642"/>
          <a:ext cx="27257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7" name="Equation" r:id="rId5" imgW="1158122" imgH="205740" progId="Equation.3">
                  <p:embed/>
                </p:oleObj>
              </mc:Choice>
              <mc:Fallback>
                <p:oleObj name="Equation" r:id="rId5" imgW="1158122" imgH="2057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1953" y="1251642"/>
                        <a:ext cx="2725737" cy="550863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CCFF"/>
                        </a:fgClr>
                        <a:bgClr>
                          <a:srgbClr val="FFFFFF"/>
                        </a:bgClr>
                      </a:patt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31" name="Object 15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734840" y="3294755"/>
          <a:ext cx="15922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8" name="Equation" r:id="rId7" imgW="845628" imgH="205740" progId="Equation.3">
                  <p:embed/>
                </p:oleObj>
              </mc:Choice>
              <mc:Fallback>
                <p:oleObj name="Equation" r:id="rId7" imgW="845628" imgH="2057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840" y="3294755"/>
                        <a:ext cx="15922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FFCCFF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479503" y="3510655"/>
            <a:ext cx="2747962" cy="563562"/>
            <a:chOff x="1823" y="3084"/>
            <a:chExt cx="1731" cy="355"/>
          </a:xfrm>
        </p:grpSpPr>
        <p:sp>
          <p:nvSpPr>
            <p:cNvPr id="290833" name="Text Box 17"/>
            <p:cNvSpPr txBox="1">
              <a:spLocks noChangeArrowheads="1"/>
            </p:cNvSpPr>
            <p:nvPr/>
          </p:nvSpPr>
          <p:spPr bwMode="auto">
            <a:xfrm>
              <a:off x="1823" y="3109"/>
              <a:ext cx="87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交流：</a:t>
              </a:r>
              <a:r>
                <a:rPr lang="en-US" altLang="zh-CN" sz="2800" b="1" i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37" name="Rectangle 18"/>
            <p:cNvSpPr>
              <a:spLocks noChangeArrowheads="1"/>
            </p:cNvSpPr>
            <p:nvPr/>
          </p:nvSpPr>
          <p:spPr bwMode="auto">
            <a:xfrm>
              <a:off x="3196" y="3084"/>
              <a:ext cx="35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i="1">
                  <a:solidFill>
                    <a:srgbClr val="FF0000"/>
                  </a:solidFill>
                  <a:cs typeface="Times New Roman" panose="02020603050405020304" pitchFamily="18" charset="0"/>
                </a:rPr>
                <a:t>X</a:t>
              </a:r>
              <a:r>
                <a:rPr lang="en-US" altLang="zh-CN" b="1" i="1" baseline="-25000">
                  <a:solidFill>
                    <a:srgbClr val="FF0000"/>
                  </a:solidFill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9738" name="Line 19"/>
            <p:cNvSpPr>
              <a:spLocks noChangeShapeType="1"/>
            </p:cNvSpPr>
            <p:nvPr/>
          </p:nvSpPr>
          <p:spPr bwMode="auto">
            <a:xfrm>
              <a:off x="2832" y="3312"/>
              <a:ext cx="336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39" name="Line 20"/>
            <p:cNvSpPr>
              <a:spLocks noChangeShapeType="1"/>
            </p:cNvSpPr>
            <p:nvPr/>
          </p:nvSpPr>
          <p:spPr bwMode="auto">
            <a:xfrm flipV="1">
              <a:off x="2784" y="3120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40" name="Line 21"/>
            <p:cNvSpPr>
              <a:spLocks noChangeShapeType="1"/>
            </p:cNvSpPr>
            <p:nvPr/>
          </p:nvSpPr>
          <p:spPr bwMode="auto">
            <a:xfrm flipV="1">
              <a:off x="3552" y="3120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0838" name="Text Box 22"/>
          <p:cNvSpPr txBox="1">
            <a:spLocks noChangeArrowheads="1"/>
          </p:cNvSpPr>
          <p:nvPr/>
        </p:nvSpPr>
        <p:spPr bwMode="auto">
          <a:xfrm>
            <a:off x="5703715" y="2433070"/>
            <a:ext cx="26193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 i="1">
                <a:cs typeface="Times New Roman" panose="02020603050405020304" pitchFamily="18" charset="0"/>
              </a:rPr>
              <a:t>X</a:t>
            </a:r>
            <a:r>
              <a:rPr lang="en-US" altLang="zh-CN" b="1" i="1" baseline="-25000">
                <a:cs typeface="Times New Roman" panose="02020603050405020304" pitchFamily="18" charset="0"/>
              </a:rPr>
              <a:t>L</a:t>
            </a:r>
            <a:r>
              <a:rPr lang="zh-CN" altLang="en-US" b="1">
                <a:cs typeface="Times New Roman" panose="02020603050405020304" pitchFamily="18" charset="0"/>
              </a:rPr>
              <a:t>与 </a:t>
            </a:r>
            <a:r>
              <a:rPr lang="en-US" altLang="zh-CN" b="1" i="1">
                <a:cs typeface="Times New Roman" panose="02020603050405020304" pitchFamily="18" charset="0"/>
              </a:rPr>
              <a:t>f </a:t>
            </a:r>
            <a:r>
              <a:rPr lang="zh-CN" altLang="en-US" b="1">
                <a:cs typeface="Times New Roman" panose="02020603050405020304" pitchFamily="18" charset="0"/>
              </a:rPr>
              <a:t>的关系</a:t>
            </a:r>
          </a:p>
        </p:txBody>
      </p: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5708479" y="551555"/>
            <a:ext cx="2278063" cy="1870076"/>
            <a:chOff x="3613" y="279"/>
            <a:chExt cx="1435" cy="1178"/>
          </a:xfrm>
        </p:grpSpPr>
        <p:sp>
          <p:nvSpPr>
            <p:cNvPr id="29728" name="Rectangle 24"/>
            <p:cNvSpPr>
              <a:spLocks noChangeArrowheads="1"/>
            </p:cNvSpPr>
            <p:nvPr/>
          </p:nvSpPr>
          <p:spPr bwMode="auto">
            <a:xfrm>
              <a:off x="4932" y="350"/>
              <a:ext cx="1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 b="1">
                <a:solidFill>
                  <a:srgbClr val="FF3300"/>
                </a:solidFill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9729" name="Line 25"/>
            <p:cNvSpPr>
              <a:spLocks noChangeShapeType="1"/>
            </p:cNvSpPr>
            <p:nvPr/>
          </p:nvSpPr>
          <p:spPr bwMode="auto">
            <a:xfrm>
              <a:off x="3833" y="1247"/>
              <a:ext cx="104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30" name="Line 26"/>
            <p:cNvSpPr>
              <a:spLocks noChangeShapeType="1"/>
            </p:cNvSpPr>
            <p:nvPr/>
          </p:nvSpPr>
          <p:spPr bwMode="auto">
            <a:xfrm rot="-5400000">
              <a:off x="3412" y="822"/>
              <a:ext cx="86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31" name="Text Box 27"/>
            <p:cNvSpPr txBox="1">
              <a:spLocks noChangeArrowheads="1"/>
            </p:cNvSpPr>
            <p:nvPr/>
          </p:nvSpPr>
          <p:spPr bwMode="auto">
            <a:xfrm>
              <a:off x="3613" y="1065"/>
              <a:ext cx="2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 i="1">
                  <a:cs typeface="Times New Roman" panose="02020603050405020304" pitchFamily="18" charset="0"/>
                </a:rPr>
                <a:t>O</a:t>
              </a:r>
              <a:endParaRPr lang="en-US" altLang="zh-CN" b="1">
                <a:cs typeface="Times New Roman" panose="02020603050405020304" pitchFamily="18" charset="0"/>
              </a:endParaRPr>
            </a:p>
          </p:txBody>
        </p:sp>
        <p:sp>
          <p:nvSpPr>
            <p:cNvPr id="29732" name="Text Box 28"/>
            <p:cNvSpPr txBox="1">
              <a:spLocks noChangeArrowheads="1"/>
            </p:cNvSpPr>
            <p:nvPr/>
          </p:nvSpPr>
          <p:spPr bwMode="auto">
            <a:xfrm>
              <a:off x="4830" y="1127"/>
              <a:ext cx="1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 i="1">
                  <a:cs typeface="Times New Roman" panose="02020603050405020304" pitchFamily="18" charset="0"/>
                </a:rPr>
                <a:t>f</a:t>
              </a:r>
              <a:endParaRPr lang="en-US" altLang="zh-CN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9733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413158"/>
                </p:ext>
              </p:extLst>
            </p:nvPr>
          </p:nvGraphicFramePr>
          <p:xfrm>
            <a:off x="4205" y="386"/>
            <a:ext cx="811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69" name="公式" r:id="rId9" imgW="1384300" imgH="368300" progId="Equation.3">
                    <p:embed/>
                  </p:oleObj>
                </mc:Choice>
                <mc:Fallback>
                  <p:oleObj name="公式" r:id="rId9" imgW="13843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5" y="386"/>
                          <a:ext cx="811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34" name="Line 30"/>
            <p:cNvSpPr>
              <a:spLocks noChangeShapeType="1"/>
            </p:cNvSpPr>
            <p:nvPr/>
          </p:nvSpPr>
          <p:spPr bwMode="auto">
            <a:xfrm flipV="1">
              <a:off x="3856" y="670"/>
              <a:ext cx="823" cy="56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35" name="Text Box 31"/>
            <p:cNvSpPr txBox="1">
              <a:spLocks noChangeArrowheads="1"/>
            </p:cNvSpPr>
            <p:nvPr/>
          </p:nvSpPr>
          <p:spPr bwMode="auto">
            <a:xfrm>
              <a:off x="3843" y="279"/>
              <a:ext cx="35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 i="1">
                  <a:cs typeface="Times New Roman" panose="02020603050405020304" pitchFamily="18" charset="0"/>
                </a:rPr>
                <a:t>X</a:t>
              </a:r>
              <a:r>
                <a:rPr lang="en-US" altLang="zh-CN" b="1" i="1" baseline="-25000">
                  <a:cs typeface="Times New Roman" panose="02020603050405020304" pitchFamily="18" charset="0"/>
                </a:rPr>
                <a:t>L</a:t>
              </a:r>
              <a:endParaRPr lang="en-US" altLang="zh-CN" b="1" i="1">
                <a:cs typeface="Times New Roman" panose="02020603050405020304" pitchFamily="18" charset="0"/>
              </a:endParaRPr>
            </a:p>
          </p:txBody>
        </p:sp>
      </p:grp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4563890" y="1251642"/>
            <a:ext cx="880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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645940" y="4656830"/>
            <a:ext cx="1627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相量式：</a:t>
            </a:r>
          </a:p>
        </p:txBody>
      </p:sp>
      <p:sp>
        <p:nvSpPr>
          <p:cNvPr id="29713" name="Rectangle 34" descr="40%"/>
          <p:cNvSpPr>
            <a:spLocks noChangeArrowheads="1"/>
          </p:cNvSpPr>
          <p:nvPr/>
        </p:nvSpPr>
        <p:spPr bwMode="auto">
          <a:xfrm>
            <a:off x="1268240" y="5595042"/>
            <a:ext cx="434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290851" name="Object 35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496840" y="5290242"/>
          <a:ext cx="340518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0" name="Equation" r:id="rId11" imgW="1341357" imgH="220875" progId="Equation.3">
                  <p:embed/>
                </p:oleObj>
              </mc:Choice>
              <mc:Fallback>
                <p:oleObj name="Equation" r:id="rId11" imgW="1341357" imgH="22087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6840" y="5290242"/>
                        <a:ext cx="3405188" cy="555625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28575">
                        <a:solidFill>
                          <a:srgbClr val="00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0852" name="Rectangle 36"/>
          <p:cNvSpPr>
            <a:spLocks noChangeArrowheads="1"/>
          </p:cNvSpPr>
          <p:nvPr/>
        </p:nvSpPr>
        <p:spPr bwMode="auto">
          <a:xfrm>
            <a:off x="645940" y="5990330"/>
            <a:ext cx="48734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电感电路相量形式的欧姆定律</a:t>
            </a:r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478415" y="4299642"/>
            <a:ext cx="1647825" cy="2185988"/>
            <a:chOff x="4098" y="2640"/>
            <a:chExt cx="1038" cy="1377"/>
          </a:xfrm>
        </p:grpSpPr>
        <p:sp>
          <p:nvSpPr>
            <p:cNvPr id="29721" name="Line 38"/>
            <p:cNvSpPr>
              <a:spLocks noChangeShapeType="1"/>
            </p:cNvSpPr>
            <p:nvPr/>
          </p:nvSpPr>
          <p:spPr bwMode="auto">
            <a:xfrm>
              <a:off x="4102" y="3690"/>
              <a:ext cx="85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22" name="Line 39"/>
            <p:cNvSpPr>
              <a:spLocks noChangeShapeType="1"/>
            </p:cNvSpPr>
            <p:nvPr/>
          </p:nvSpPr>
          <p:spPr bwMode="auto">
            <a:xfrm flipV="1">
              <a:off x="4105" y="2739"/>
              <a:ext cx="0" cy="95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23" name="Line 40"/>
            <p:cNvSpPr>
              <a:spLocks noChangeShapeType="1"/>
            </p:cNvSpPr>
            <p:nvPr/>
          </p:nvSpPr>
          <p:spPr bwMode="auto">
            <a:xfrm>
              <a:off x="4102" y="3586"/>
              <a:ext cx="10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24" name="Line 41"/>
            <p:cNvSpPr>
              <a:spLocks noChangeShapeType="1"/>
            </p:cNvSpPr>
            <p:nvPr/>
          </p:nvSpPr>
          <p:spPr bwMode="auto">
            <a:xfrm>
              <a:off x="4201" y="3585"/>
              <a:ext cx="0" cy="1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9725" name="Object 4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146" y="2640"/>
            <a:ext cx="299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1" name="公式" r:id="rId13" imgW="160035" imgH="198173" progId="Equation.3">
                    <p:embed/>
                  </p:oleObj>
                </mc:Choice>
                <mc:Fallback>
                  <p:oleObj name="公式" r:id="rId13" imgW="160035" imgH="198173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6" y="2640"/>
                          <a:ext cx="299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6" name="Object 4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78" y="3599"/>
            <a:ext cx="158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2" name="公式" r:id="rId15" imgW="122157" imgH="183038" progId="Equation.3">
                    <p:embed/>
                  </p:oleObj>
                </mc:Choice>
                <mc:Fallback>
                  <p:oleObj name="公式" r:id="rId15" imgW="122157" imgH="183038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8" y="3599"/>
                          <a:ext cx="158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7" name="Rectangle 44"/>
            <p:cNvSpPr>
              <a:spLocks noChangeArrowheads="1"/>
            </p:cNvSpPr>
            <p:nvPr/>
          </p:nvSpPr>
          <p:spPr bwMode="auto">
            <a:xfrm>
              <a:off x="4098" y="3687"/>
              <a:ext cx="7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相量图</a:t>
              </a:r>
            </a:p>
          </p:txBody>
        </p:sp>
      </p:grpSp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6476828" y="3690042"/>
            <a:ext cx="1927225" cy="712788"/>
            <a:chOff x="4368" y="1536"/>
            <a:chExt cx="1248" cy="528"/>
          </a:xfrm>
        </p:grpSpPr>
        <p:sp>
          <p:nvSpPr>
            <p:cNvPr id="29718" name="AutoShape 46" descr="40%"/>
            <p:cNvSpPr>
              <a:spLocks noChangeArrowheads="1"/>
            </p:cNvSpPr>
            <p:nvPr/>
          </p:nvSpPr>
          <p:spPr bwMode="auto">
            <a:xfrm>
              <a:off x="4368" y="1536"/>
              <a:ext cx="1248" cy="528"/>
            </a:xfrm>
            <a:prstGeom prst="cloudCallout">
              <a:avLst>
                <a:gd name="adj1" fmla="val -20352"/>
                <a:gd name="adj2" fmla="val 160606"/>
              </a:avLst>
            </a:prstGeom>
            <a:pattFill prst="pct10">
              <a:fgClr>
                <a:srgbClr val="FF9966"/>
              </a:fgClr>
              <a:bgClr>
                <a:srgbClr val="FFFFFF"/>
              </a:bgClr>
            </a:pattFill>
            <a:ln w="38100">
              <a:solidFill>
                <a:srgbClr val="33993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 b="1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9719" name="Object 47" descr="40%"/>
            <p:cNvGraphicFramePr>
              <a:graphicFrameLocks noChangeAspect="1"/>
            </p:cNvGraphicFramePr>
            <p:nvPr/>
          </p:nvGraphicFramePr>
          <p:xfrm>
            <a:off x="4464" y="1632"/>
            <a:ext cx="1078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3" name="Equation" r:id="rId17" imgW="891555" imgH="220875" progId="Equation.3">
                    <p:embed/>
                  </p:oleObj>
                </mc:Choice>
                <mc:Fallback>
                  <p:oleObj name="Equation" r:id="rId17" imgW="891555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632"/>
                          <a:ext cx="1078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9966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0" name="Rectangle 48"/>
            <p:cNvSpPr>
              <a:spLocks noChangeArrowheads="1"/>
            </p:cNvSpPr>
            <p:nvPr/>
          </p:nvSpPr>
          <p:spPr bwMode="auto">
            <a:xfrm>
              <a:off x="4599" y="1601"/>
              <a:ext cx="587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超前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9709" y="513475"/>
            <a:ext cx="2589213" cy="24395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8" name="下弧形箭头 47"/>
          <p:cNvSpPr/>
          <p:nvPr/>
        </p:nvSpPr>
        <p:spPr>
          <a:xfrm rot="18171886">
            <a:off x="4727537" y="3880390"/>
            <a:ext cx="3080651" cy="1048832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Text Box 8"/>
          <p:cNvSpPr txBox="1">
            <a:spLocks noChangeArrowheads="1"/>
          </p:cNvSpPr>
          <p:nvPr/>
        </p:nvSpPr>
        <p:spPr bwMode="auto">
          <a:xfrm>
            <a:off x="8405314" y="515499"/>
            <a:ext cx="65578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电感相量模型</a:t>
            </a:r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4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0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90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0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0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290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0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9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0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0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1" grpId="0" autoUpdateAnimBg="0"/>
      <p:bldP spid="290822" grpId="0" build="p" autoUpdateAnimBg="0" advAuto="0"/>
      <p:bldP spid="290823" grpId="0" build="p" autoUpdateAnimBg="0"/>
      <p:bldP spid="290824" grpId="0" autoUpdateAnimBg="0"/>
      <p:bldP spid="290828" grpId="0" animBg="1"/>
      <p:bldP spid="290838" grpId="0" autoUpdateAnimBg="0"/>
      <p:bldP spid="290848" grpId="0" autoUpdateAnimBg="0"/>
      <p:bldP spid="290849" grpId="0" autoUpdateAnimBg="0"/>
      <p:bldP spid="290852" grpId="0" autoUpdateAnimBg="0"/>
      <p:bldP spid="48" grpId="0" animBg="1"/>
      <p:bldP spid="4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4" name="Rectangle 4"/>
          <p:cNvSpPr>
            <a:spLocks noChangeArrowheads="1"/>
          </p:cNvSpPr>
          <p:nvPr/>
        </p:nvSpPr>
        <p:spPr bwMode="auto">
          <a:xfrm>
            <a:off x="631605" y="884976"/>
            <a:ext cx="228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功率关系</a:t>
            </a:r>
          </a:p>
        </p:txBody>
      </p:sp>
      <p:sp>
        <p:nvSpPr>
          <p:cNvPr id="291845" name="Rectangle 5"/>
          <p:cNvSpPr>
            <a:spLocks noChangeArrowheads="1"/>
          </p:cNvSpPr>
          <p:nvPr/>
        </p:nvSpPr>
        <p:spPr bwMode="auto">
          <a:xfrm>
            <a:off x="491905" y="1494576"/>
            <a:ext cx="2667000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5E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5E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瞬时功率</a:t>
            </a:r>
            <a:endParaRPr lang="zh-CN" altLang="zh-CN" sz="2800" b="1">
              <a:solidFill>
                <a:srgbClr val="005E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1846" name="Object 6" descr="2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047530" y="3463076"/>
          <a:ext cx="52355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0" name="Equation" r:id="rId3" imgW="1916868" imgH="406224" progId="Equation.3">
                  <p:embed/>
                </p:oleObj>
              </mc:Choice>
              <mc:Fallback>
                <p:oleObj name="Equation" r:id="rId3" imgW="1916868" imgH="40622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530" y="3463076"/>
                        <a:ext cx="5235575" cy="966788"/>
                      </a:xfrm>
                      <a:prstGeom prst="rect">
                        <a:avLst/>
                      </a:prstGeom>
                      <a:pattFill prst="pct20">
                        <a:fgClr>
                          <a:schemeClr val="accent2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47" name="Rectangle 7"/>
          <p:cNvSpPr>
            <a:spLocks noChangeArrowheads="1"/>
          </p:cNvSpPr>
          <p:nvPr/>
        </p:nvSpPr>
        <p:spPr bwMode="auto">
          <a:xfrm>
            <a:off x="491905" y="2967776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5E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(2) </a:t>
            </a:r>
            <a:r>
              <a:rPr lang="zh-CN" altLang="en-US" sz="2800" b="1">
                <a:solidFill>
                  <a:srgbClr val="005E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平均功率</a:t>
            </a:r>
          </a:p>
        </p:txBody>
      </p:sp>
      <p:sp>
        <p:nvSpPr>
          <p:cNvPr id="291848" name="Line 8"/>
          <p:cNvSpPr>
            <a:spLocks noChangeShapeType="1"/>
          </p:cNvSpPr>
          <p:nvPr/>
        </p:nvSpPr>
        <p:spPr bwMode="auto">
          <a:xfrm>
            <a:off x="5825905" y="4110776"/>
            <a:ext cx="3048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1849" name="Object 9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018955" y="1926376"/>
          <a:ext cx="65786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1" name="Equation" r:id="rId5" imgW="2298700" imgH="215900" progId="Equation.3">
                  <p:embed/>
                </p:oleObj>
              </mc:Choice>
              <mc:Fallback>
                <p:oleObj name="Equation" r:id="rId5" imgW="2298700" imgH="215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8955" y="1926376"/>
                        <a:ext cx="65786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00FF00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0" name="Object 10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369793" y="2510576"/>
          <a:ext cx="24749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2" name="Equation" r:id="rId7" imgW="837836" imgH="203112" progId="Equation.3">
                  <p:embed/>
                </p:oleObj>
              </mc:Choice>
              <mc:Fallback>
                <p:oleObj name="Equation" r:id="rId7" imgW="837836" imgH="20311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793" y="2510576"/>
                        <a:ext cx="24749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00FF00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29" name="Group 11"/>
          <p:cNvGrpSpPr>
            <a:grpSpLocks/>
          </p:cNvGrpSpPr>
          <p:nvPr/>
        </p:nvGrpSpPr>
        <p:grpSpPr bwMode="auto">
          <a:xfrm>
            <a:off x="2765205" y="580176"/>
            <a:ext cx="4432300" cy="1066800"/>
            <a:chOff x="1824" y="240"/>
            <a:chExt cx="2792" cy="672"/>
          </a:xfrm>
        </p:grpSpPr>
        <p:graphicFrame>
          <p:nvGraphicFramePr>
            <p:cNvPr id="30735" name="Object 1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920" y="528"/>
            <a:ext cx="269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53" name="Equation" r:id="rId9" imgW="1854200" imgH="241300" progId="Equation.3">
                    <p:embed/>
                  </p:oleObj>
                </mc:Choice>
                <mc:Fallback>
                  <p:oleObj name="Equation" r:id="rId9" imgW="18542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528"/>
                          <a:ext cx="269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99FF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6" name="Object 1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968" y="240"/>
            <a:ext cx="175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54" name="Equation" r:id="rId11" imgW="927100" imgH="241300" progId="Equation.3">
                    <p:embed/>
                  </p:oleObj>
                </mc:Choice>
                <mc:Fallback>
                  <p:oleObj name="Equation" r:id="rId11" imgW="9271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40"/>
                          <a:ext cx="175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99FF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7" name="AutoShape 14"/>
            <p:cNvSpPr>
              <a:spLocks/>
            </p:cNvSpPr>
            <p:nvPr/>
          </p:nvSpPr>
          <p:spPr bwMode="auto">
            <a:xfrm>
              <a:off x="1824" y="384"/>
              <a:ext cx="95" cy="484"/>
            </a:xfrm>
            <a:prstGeom prst="leftBrace">
              <a:avLst>
                <a:gd name="adj1" fmla="val 42456"/>
                <a:gd name="adj2" fmla="val 50000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291855" name="AutoShape 15" descr="80%"/>
          <p:cNvSpPr>
            <a:spLocks noChangeArrowheads="1"/>
          </p:cNvSpPr>
          <p:nvPr/>
        </p:nvSpPr>
        <p:spPr bwMode="auto">
          <a:xfrm>
            <a:off x="7045104" y="3082076"/>
            <a:ext cx="1899719" cy="914400"/>
          </a:xfrm>
          <a:prstGeom prst="wedgeRoundRectCallout">
            <a:avLst>
              <a:gd name="adj1" fmla="val -107398"/>
              <a:gd name="adj2" fmla="val 49653"/>
              <a:gd name="adj3" fmla="val 16667"/>
            </a:avLst>
          </a:prstGeom>
          <a:pattFill prst="pct80">
            <a:fgClr>
              <a:srgbClr val="FFFF66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L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是非耗能元件</a:t>
            </a:r>
          </a:p>
        </p:txBody>
      </p:sp>
      <p:graphicFrame>
        <p:nvGraphicFramePr>
          <p:cNvPr id="291856" name="Object 16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673005" y="5456976"/>
          <a:ext cx="31353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5" name="公式" r:id="rId13" imgW="1625600" imgH="368300" progId="Equation.3">
                  <p:embed/>
                </p:oleObj>
              </mc:Choice>
              <mc:Fallback>
                <p:oleObj name="公式" r:id="rId13" imgW="16256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005" y="5456976"/>
                        <a:ext cx="31353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FF9966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57" name="Rectangle 17"/>
          <p:cNvSpPr>
            <a:spLocks noChangeArrowheads="1"/>
          </p:cNvSpPr>
          <p:nvPr/>
        </p:nvSpPr>
        <p:spPr bwMode="auto">
          <a:xfrm>
            <a:off x="5405161" y="5651772"/>
            <a:ext cx="1784463" cy="523220"/>
          </a:xfrm>
          <a:prstGeom prst="rect">
            <a:avLst/>
          </a:prstGeom>
          <a:solidFill>
            <a:srgbClr val="FFCC66"/>
          </a:solidFill>
          <a:ln w="38100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单位：</a:t>
            </a:r>
            <a:r>
              <a:rPr lang="en-US" altLang="zh-CN" b="1">
                <a:cs typeface="Times New Roman" panose="02020603050405020304" pitchFamily="18" charset="0"/>
              </a:rPr>
              <a:t>var</a:t>
            </a:r>
          </a:p>
        </p:txBody>
      </p:sp>
      <p:sp>
        <p:nvSpPr>
          <p:cNvPr id="291858" name="Rectangle 18"/>
          <p:cNvSpPr>
            <a:spLocks noChangeArrowheads="1"/>
          </p:cNvSpPr>
          <p:nvPr/>
        </p:nvSpPr>
        <p:spPr bwMode="auto">
          <a:xfrm>
            <a:off x="517305" y="4491776"/>
            <a:ext cx="2819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5E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2800" b="1">
                <a:solidFill>
                  <a:srgbClr val="005E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无功功率</a:t>
            </a:r>
            <a:r>
              <a:rPr lang="en-US" altLang="zh-CN" sz="2800" b="1" i="1">
                <a:solidFill>
                  <a:srgbClr val="005E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 altLang="zh-CN" sz="2800" b="1">
              <a:solidFill>
                <a:srgbClr val="005E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859" name="Text Box 19"/>
          <p:cNvSpPr txBox="1">
            <a:spLocks noChangeArrowheads="1"/>
          </p:cNvSpPr>
          <p:nvPr/>
        </p:nvSpPr>
        <p:spPr bwMode="auto">
          <a:xfrm>
            <a:off x="555405" y="4936276"/>
            <a:ext cx="6934200" cy="54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用以衡量电感电路中能量交换的规模。</a:t>
            </a:r>
            <a:endParaRPr lang="zh-CN" altLang="en-US" sz="2800" b="1">
              <a:solidFill>
                <a:srgbClr val="005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1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1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1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1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9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5" grpId="0" build="p" autoUpdateAnimBg="0"/>
      <p:bldP spid="291847" grpId="0" autoUpdateAnimBg="0"/>
      <p:bldP spid="291848" grpId="0" animBg="1"/>
      <p:bldP spid="291855" grpId="0" animBg="1" autoUpdateAnimBg="0"/>
      <p:bldP spid="291857" grpId="0" animBg="1" autoUpdateAnimBg="0"/>
      <p:bldP spid="291858" grpId="0" autoUpdateAnimBg="0"/>
      <p:bldP spid="29185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39750" y="640894"/>
            <a:ext cx="79248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600" b="1" dirty="0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</a:t>
            </a:r>
            <a:r>
              <a:rPr lang="en-US" altLang="zh-CN" sz="3600" b="1" dirty="0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3600" b="1" dirty="0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章 正弦交流电路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11188" y="1913094"/>
            <a:ext cx="8137525" cy="4495800"/>
          </a:xfrm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l" eaLnBrk="1" hangingPunct="1">
              <a:lnSpc>
                <a:spcPct val="114000"/>
              </a:lnSpc>
              <a:spcBef>
                <a:spcPct val="0"/>
              </a:spcBef>
              <a:defRPr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理解正弦量的特征及其各种表示方法；</a:t>
            </a:r>
          </a:p>
          <a:p>
            <a:pPr algn="l" eaLnBrk="1" hangingPunct="1">
              <a:lnSpc>
                <a:spcPct val="114000"/>
              </a:lnSpc>
              <a:spcBef>
                <a:spcPct val="0"/>
              </a:spcBef>
              <a:defRPr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理解电路基本定律的相量形式及阻抗；</a:t>
            </a:r>
          </a:p>
          <a:p>
            <a:pPr algn="l" eaLnBrk="1" hangingPunct="1">
              <a:lnSpc>
                <a:spcPct val="114000"/>
              </a:lnSpc>
              <a:spcBef>
                <a:spcPct val="0"/>
              </a:spcBef>
              <a:defRPr/>
            </a:pP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熟练掌握计算正弦交流电路的相量分析法，会画</a:t>
            </a:r>
          </a:p>
          <a:p>
            <a:pPr algn="l" eaLnBrk="1" hangingPunct="1">
              <a:lnSpc>
                <a:spcPct val="114000"/>
              </a:lnSpc>
              <a:spcBef>
                <a:spcPct val="0"/>
              </a:spcBef>
              <a:defRPr/>
            </a:pPr>
            <a:r>
              <a:rPr lang="zh-CN" altLang="en-US" sz="2800" b="1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相量图；</a:t>
            </a:r>
          </a:p>
          <a:p>
            <a:pPr algn="l" eaLnBrk="1" hangingPunct="1">
              <a:lnSpc>
                <a:spcPct val="114000"/>
              </a:lnSpc>
              <a:spcBef>
                <a:spcPct val="0"/>
              </a:spcBef>
              <a:defRPr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28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掌握有功功率和功率因数的计算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了解瞬时功率、</a:t>
            </a:r>
          </a:p>
          <a:p>
            <a:pPr algn="l" eaLnBrk="1" hangingPunct="1">
              <a:lnSpc>
                <a:spcPct val="114000"/>
              </a:lnSpc>
              <a:spcBef>
                <a:spcPct val="0"/>
              </a:spcBef>
              <a:defRPr/>
            </a:pP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无功功率和视在功率的概念；</a:t>
            </a:r>
          </a:p>
          <a:p>
            <a:pPr algn="l" eaLnBrk="1" hangingPunct="1">
              <a:lnSpc>
                <a:spcPct val="114000"/>
              </a:lnSpc>
              <a:spcBef>
                <a:spcPct val="0"/>
              </a:spcBef>
              <a:defRPr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了解正弦交流电路的频率特性，串、并联谐振的</a:t>
            </a:r>
          </a:p>
          <a:p>
            <a:pPr algn="l" eaLnBrk="1" hangingPunct="1">
              <a:lnSpc>
                <a:spcPct val="114000"/>
              </a:lnSpc>
              <a:spcBef>
                <a:spcPct val="0"/>
              </a:spcBef>
              <a:defRPr/>
            </a:pP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条件及特征；</a:t>
            </a:r>
          </a:p>
          <a:p>
            <a:pPr algn="l" eaLnBrk="1" hangingPunct="1">
              <a:lnSpc>
                <a:spcPct val="114000"/>
              </a:lnSpc>
              <a:spcBef>
                <a:spcPct val="0"/>
              </a:spcBef>
              <a:defRPr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了解提高功率因数的意义和方法。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539750" y="1289085"/>
            <a:ext cx="2373313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/>
          <a:p>
            <a:pPr eaLnBrk="1" hangingPunct="1">
              <a:defRPr/>
            </a:pPr>
            <a:r>
              <a:rPr lang="zh-CN" altLang="en-US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本章要求</a:t>
            </a:r>
          </a:p>
        </p:txBody>
      </p:sp>
    </p:spTree>
    <p:extLst>
      <p:ext uri="{BB962C8B-B14F-4D97-AF65-F5344CB8AC3E}">
        <p14:creationId xmlns:p14="http://schemas.microsoft.com/office/powerpoint/2010/main" val="4054821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46" descr="图片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009392"/>
            <a:ext cx="4240212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4"/>
          <p:cNvSpPr>
            <a:spLocks noChangeArrowheads="1"/>
          </p:cNvSpPr>
          <p:nvPr/>
        </p:nvSpPr>
        <p:spPr bwMode="auto">
          <a:xfrm>
            <a:off x="850900" y="5082917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2869" name="Rectangle 5"/>
          <p:cNvSpPr>
            <a:spLocks noChangeArrowheads="1"/>
          </p:cNvSpPr>
          <p:nvPr/>
        </p:nvSpPr>
        <p:spPr bwMode="auto">
          <a:xfrm>
            <a:off x="2152650" y="6052350"/>
            <a:ext cx="1066800" cy="38523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储能</a:t>
            </a:r>
          </a:p>
        </p:txBody>
      </p:sp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2651003" y="5153405"/>
            <a:ext cx="182808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2400" b="1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006725" y="4452681"/>
            <a:ext cx="787400" cy="1577976"/>
            <a:chOff x="1930" y="2687"/>
            <a:chExt cx="496" cy="994"/>
          </a:xfrm>
        </p:grpSpPr>
        <p:sp>
          <p:nvSpPr>
            <p:cNvPr id="31794" name="Freeform 8"/>
            <p:cNvSpPr>
              <a:spLocks/>
            </p:cNvSpPr>
            <p:nvPr/>
          </p:nvSpPr>
          <p:spPr bwMode="auto">
            <a:xfrm>
              <a:off x="1968" y="3120"/>
              <a:ext cx="458" cy="561"/>
            </a:xfrm>
            <a:custGeom>
              <a:avLst/>
              <a:gdLst>
                <a:gd name="T0" fmla="*/ 294 w 571"/>
                <a:gd name="T1" fmla="*/ 0 h 433"/>
                <a:gd name="T2" fmla="*/ 269 w 571"/>
                <a:gd name="T3" fmla="*/ 255 h 433"/>
                <a:gd name="T4" fmla="*/ 244 w 571"/>
                <a:gd name="T5" fmla="*/ 477 h 433"/>
                <a:gd name="T6" fmla="*/ 220 w 571"/>
                <a:gd name="T7" fmla="*/ 669 h 433"/>
                <a:gd name="T8" fmla="*/ 194 w 571"/>
                <a:gd name="T9" fmla="*/ 825 h 433"/>
                <a:gd name="T10" fmla="*/ 174 w 571"/>
                <a:gd name="T11" fmla="*/ 907 h 433"/>
                <a:gd name="T12" fmla="*/ 149 w 571"/>
                <a:gd name="T13" fmla="*/ 941 h 433"/>
                <a:gd name="T14" fmla="*/ 124 w 571"/>
                <a:gd name="T15" fmla="*/ 907 h 433"/>
                <a:gd name="T16" fmla="*/ 99 w 571"/>
                <a:gd name="T17" fmla="*/ 825 h 433"/>
                <a:gd name="T18" fmla="*/ 75 w 571"/>
                <a:gd name="T19" fmla="*/ 669 h 433"/>
                <a:gd name="T20" fmla="*/ 50 w 571"/>
                <a:gd name="T21" fmla="*/ 477 h 433"/>
                <a:gd name="T22" fmla="*/ 25 w 571"/>
                <a:gd name="T23" fmla="*/ 237 h 433"/>
                <a:gd name="T24" fmla="*/ 0 w 571"/>
                <a:gd name="T25" fmla="*/ 0 h 4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1"/>
                <a:gd name="T40" fmla="*/ 0 h 433"/>
                <a:gd name="T41" fmla="*/ 571 w 571"/>
                <a:gd name="T42" fmla="*/ 433 h 4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1" h="433">
                  <a:moveTo>
                    <a:pt x="570" y="0"/>
                  </a:moveTo>
                  <a:lnTo>
                    <a:pt x="521" y="117"/>
                  </a:lnTo>
                  <a:lnTo>
                    <a:pt x="473" y="219"/>
                  </a:lnTo>
                  <a:lnTo>
                    <a:pt x="425" y="307"/>
                  </a:lnTo>
                  <a:lnTo>
                    <a:pt x="377" y="380"/>
                  </a:lnTo>
                  <a:lnTo>
                    <a:pt x="337" y="417"/>
                  </a:lnTo>
                  <a:lnTo>
                    <a:pt x="289" y="432"/>
                  </a:lnTo>
                  <a:lnTo>
                    <a:pt x="240" y="417"/>
                  </a:lnTo>
                  <a:lnTo>
                    <a:pt x="192" y="380"/>
                  </a:lnTo>
                  <a:lnTo>
                    <a:pt x="144" y="307"/>
                  </a:lnTo>
                  <a:lnTo>
                    <a:pt x="96" y="219"/>
                  </a:lnTo>
                  <a:lnTo>
                    <a:pt x="48" y="109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5" name="Line 9"/>
            <p:cNvSpPr>
              <a:spLocks noChangeShapeType="1"/>
            </p:cNvSpPr>
            <p:nvPr/>
          </p:nvSpPr>
          <p:spPr bwMode="auto">
            <a:xfrm>
              <a:off x="2136" y="3360"/>
              <a:ext cx="1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6" name="Rectangle 10"/>
            <p:cNvSpPr>
              <a:spLocks noChangeArrowheads="1"/>
            </p:cNvSpPr>
            <p:nvPr/>
          </p:nvSpPr>
          <p:spPr bwMode="auto">
            <a:xfrm>
              <a:off x="1930" y="2687"/>
              <a:ext cx="484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i="1"/>
                <a:t>p</a:t>
              </a:r>
              <a:r>
                <a:rPr lang="en-US" altLang="zh-CN" sz="2400" b="1"/>
                <a:t> &lt;0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305051" y="4263767"/>
            <a:ext cx="784226" cy="1508125"/>
            <a:chOff x="1488" y="2545"/>
            <a:chExt cx="494" cy="950"/>
          </a:xfrm>
        </p:grpSpPr>
        <p:sp>
          <p:nvSpPr>
            <p:cNvPr id="31791" name="Rectangle 12"/>
            <p:cNvSpPr>
              <a:spLocks noChangeArrowheads="1"/>
            </p:cNvSpPr>
            <p:nvPr/>
          </p:nvSpPr>
          <p:spPr bwMode="auto">
            <a:xfrm>
              <a:off x="1592" y="2707"/>
              <a:ext cx="244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31792" name="Freeform 13"/>
            <p:cNvSpPr>
              <a:spLocks/>
            </p:cNvSpPr>
            <p:nvPr/>
          </p:nvSpPr>
          <p:spPr bwMode="auto">
            <a:xfrm>
              <a:off x="1488" y="2545"/>
              <a:ext cx="469" cy="551"/>
            </a:xfrm>
            <a:custGeom>
              <a:avLst/>
              <a:gdLst>
                <a:gd name="T0" fmla="*/ 0 w 570"/>
                <a:gd name="T1" fmla="*/ 891 h 433"/>
                <a:gd name="T2" fmla="*/ 26 w 570"/>
                <a:gd name="T3" fmla="*/ 648 h 433"/>
                <a:gd name="T4" fmla="*/ 53 w 570"/>
                <a:gd name="T5" fmla="*/ 438 h 433"/>
                <a:gd name="T6" fmla="*/ 80 w 570"/>
                <a:gd name="T7" fmla="*/ 256 h 433"/>
                <a:gd name="T8" fmla="*/ 107 w 570"/>
                <a:gd name="T9" fmla="*/ 106 h 433"/>
                <a:gd name="T10" fmla="*/ 130 w 570"/>
                <a:gd name="T11" fmla="*/ 29 h 433"/>
                <a:gd name="T12" fmla="*/ 156 w 570"/>
                <a:gd name="T13" fmla="*/ 0 h 433"/>
                <a:gd name="T14" fmla="*/ 183 w 570"/>
                <a:gd name="T15" fmla="*/ 29 h 433"/>
                <a:gd name="T16" fmla="*/ 210 w 570"/>
                <a:gd name="T17" fmla="*/ 106 h 433"/>
                <a:gd name="T18" fmla="*/ 237 w 570"/>
                <a:gd name="T19" fmla="*/ 256 h 433"/>
                <a:gd name="T20" fmla="*/ 263 w 570"/>
                <a:gd name="T21" fmla="*/ 438 h 433"/>
                <a:gd name="T22" fmla="*/ 290 w 570"/>
                <a:gd name="T23" fmla="*/ 664 h 433"/>
                <a:gd name="T24" fmla="*/ 317 w 570"/>
                <a:gd name="T25" fmla="*/ 891 h 4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0"/>
                <a:gd name="T40" fmla="*/ 0 h 433"/>
                <a:gd name="T41" fmla="*/ 570 w 570"/>
                <a:gd name="T42" fmla="*/ 433 h 4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0" h="433">
                  <a:moveTo>
                    <a:pt x="0" y="432"/>
                  </a:moveTo>
                  <a:lnTo>
                    <a:pt x="48" y="314"/>
                  </a:lnTo>
                  <a:lnTo>
                    <a:pt x="96" y="212"/>
                  </a:lnTo>
                  <a:lnTo>
                    <a:pt x="144" y="124"/>
                  </a:lnTo>
                  <a:lnTo>
                    <a:pt x="192" y="51"/>
                  </a:lnTo>
                  <a:lnTo>
                    <a:pt x="233" y="14"/>
                  </a:lnTo>
                  <a:lnTo>
                    <a:pt x="281" y="0"/>
                  </a:lnTo>
                  <a:lnTo>
                    <a:pt x="329" y="14"/>
                  </a:lnTo>
                  <a:lnTo>
                    <a:pt x="377" y="51"/>
                  </a:lnTo>
                  <a:lnTo>
                    <a:pt x="425" y="124"/>
                  </a:lnTo>
                  <a:lnTo>
                    <a:pt x="473" y="212"/>
                  </a:lnTo>
                  <a:lnTo>
                    <a:pt x="521" y="322"/>
                  </a:lnTo>
                  <a:lnTo>
                    <a:pt x="569" y="432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3" name="Rectangle 14"/>
            <p:cNvSpPr>
              <a:spLocks noChangeArrowheads="1"/>
            </p:cNvSpPr>
            <p:nvPr/>
          </p:nvSpPr>
          <p:spPr bwMode="auto">
            <a:xfrm>
              <a:off x="1498" y="3167"/>
              <a:ext cx="484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 i="1"/>
                <a:t>p</a:t>
              </a:r>
              <a:r>
                <a:rPr lang="en-US" altLang="zh-CN" sz="2400" b="1"/>
                <a:t> &gt;0</a:t>
              </a:r>
            </a:p>
          </p:txBody>
        </p:sp>
      </p:grpSp>
      <p:grpSp>
        <p:nvGrpSpPr>
          <p:cNvPr id="31752" name="Group 15"/>
          <p:cNvGrpSpPr>
            <a:grpSpLocks/>
          </p:cNvGrpSpPr>
          <p:nvPr/>
        </p:nvGrpSpPr>
        <p:grpSpPr bwMode="auto">
          <a:xfrm>
            <a:off x="323850" y="602992"/>
            <a:ext cx="6192838" cy="530225"/>
            <a:chOff x="240" y="288"/>
            <a:chExt cx="4309" cy="345"/>
          </a:xfrm>
        </p:grpSpPr>
        <p:sp>
          <p:nvSpPr>
            <p:cNvPr id="31787" name="Text Box 16"/>
            <p:cNvSpPr txBox="1">
              <a:spLocks noChangeArrowheads="1"/>
            </p:cNvSpPr>
            <p:nvPr/>
          </p:nvSpPr>
          <p:spPr bwMode="auto">
            <a:xfrm>
              <a:off x="240" y="288"/>
              <a:ext cx="874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</a:rPr>
                <a:t>分析：</a:t>
              </a:r>
            </a:p>
          </p:txBody>
        </p:sp>
        <p:sp>
          <p:nvSpPr>
            <p:cNvPr id="31788" name="Rectangle 17"/>
            <p:cNvSpPr>
              <a:spLocks noChangeArrowheads="1"/>
            </p:cNvSpPr>
            <p:nvPr/>
          </p:nvSpPr>
          <p:spPr bwMode="auto">
            <a:xfrm>
              <a:off x="720" y="335"/>
              <a:ext cx="172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000099"/>
                  </a:solidFill>
                  <a:latin typeface="宋体" panose="02010600030101010101" pitchFamily="2" charset="-122"/>
                </a:rPr>
                <a:t>瞬时功率</a:t>
              </a:r>
              <a:r>
                <a:rPr lang="zh-CN" altLang="en-US" b="1">
                  <a:solidFill>
                    <a:srgbClr val="000099"/>
                  </a:solidFill>
                </a:rPr>
                <a:t> </a:t>
              </a:r>
              <a:r>
                <a:rPr lang="zh-CN" altLang="zh-CN" b="1">
                  <a:solidFill>
                    <a:srgbClr val="000099"/>
                  </a:solidFill>
                </a:rPr>
                <a:t> ：</a:t>
              </a:r>
              <a:endParaRPr lang="zh-CN" altLang="en-US" b="1">
                <a:solidFill>
                  <a:srgbClr val="000099"/>
                </a:solidFill>
              </a:endParaRPr>
            </a:p>
          </p:txBody>
        </p:sp>
        <p:graphicFrame>
          <p:nvGraphicFramePr>
            <p:cNvPr id="31789" name="Object 18" descr="40%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064" y="288"/>
            <a:ext cx="961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4" name="公式" r:id="rId4" imgW="507780" imgH="203112" progId="Equation.3">
                    <p:embed/>
                  </p:oleObj>
                </mc:Choice>
                <mc:Fallback>
                  <p:oleObj name="公式" r:id="rId4" imgW="507780" imgH="203112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88"/>
                          <a:ext cx="961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00FF00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90" name="Object 19" descr="40%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964" y="288"/>
            <a:ext cx="1585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5" name="Equation" r:id="rId6" imgW="837836" imgH="203112" progId="Equation.3">
                    <p:embed/>
                  </p:oleObj>
                </mc:Choice>
                <mc:Fallback>
                  <p:oleObj name="Equation" r:id="rId6" imgW="837836" imgH="203112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4" y="288"/>
                          <a:ext cx="1585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00FF00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80"/>
          <p:cNvGrpSpPr>
            <a:grpSpLocks/>
          </p:cNvGrpSpPr>
          <p:nvPr/>
        </p:nvGrpSpPr>
        <p:grpSpPr bwMode="auto">
          <a:xfrm>
            <a:off x="3792538" y="4263767"/>
            <a:ext cx="763587" cy="1504950"/>
            <a:chOff x="1488" y="2545"/>
            <a:chExt cx="502" cy="948"/>
          </a:xfrm>
        </p:grpSpPr>
        <p:sp>
          <p:nvSpPr>
            <p:cNvPr id="31784" name="Rectangle 81"/>
            <p:cNvSpPr>
              <a:spLocks noChangeArrowheads="1"/>
            </p:cNvSpPr>
            <p:nvPr/>
          </p:nvSpPr>
          <p:spPr bwMode="auto">
            <a:xfrm>
              <a:off x="1586" y="2707"/>
              <a:ext cx="254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31785" name="Freeform 82"/>
            <p:cNvSpPr>
              <a:spLocks/>
            </p:cNvSpPr>
            <p:nvPr/>
          </p:nvSpPr>
          <p:spPr bwMode="auto">
            <a:xfrm>
              <a:off x="1488" y="2545"/>
              <a:ext cx="469" cy="551"/>
            </a:xfrm>
            <a:custGeom>
              <a:avLst/>
              <a:gdLst>
                <a:gd name="T0" fmla="*/ 0 w 570"/>
                <a:gd name="T1" fmla="*/ 891 h 433"/>
                <a:gd name="T2" fmla="*/ 26 w 570"/>
                <a:gd name="T3" fmla="*/ 648 h 433"/>
                <a:gd name="T4" fmla="*/ 53 w 570"/>
                <a:gd name="T5" fmla="*/ 438 h 433"/>
                <a:gd name="T6" fmla="*/ 80 w 570"/>
                <a:gd name="T7" fmla="*/ 256 h 433"/>
                <a:gd name="T8" fmla="*/ 107 w 570"/>
                <a:gd name="T9" fmla="*/ 106 h 433"/>
                <a:gd name="T10" fmla="*/ 130 w 570"/>
                <a:gd name="T11" fmla="*/ 29 h 433"/>
                <a:gd name="T12" fmla="*/ 156 w 570"/>
                <a:gd name="T13" fmla="*/ 0 h 433"/>
                <a:gd name="T14" fmla="*/ 183 w 570"/>
                <a:gd name="T15" fmla="*/ 29 h 433"/>
                <a:gd name="T16" fmla="*/ 210 w 570"/>
                <a:gd name="T17" fmla="*/ 106 h 433"/>
                <a:gd name="T18" fmla="*/ 237 w 570"/>
                <a:gd name="T19" fmla="*/ 256 h 433"/>
                <a:gd name="T20" fmla="*/ 263 w 570"/>
                <a:gd name="T21" fmla="*/ 438 h 433"/>
                <a:gd name="T22" fmla="*/ 290 w 570"/>
                <a:gd name="T23" fmla="*/ 664 h 433"/>
                <a:gd name="T24" fmla="*/ 317 w 570"/>
                <a:gd name="T25" fmla="*/ 891 h 4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0"/>
                <a:gd name="T40" fmla="*/ 0 h 433"/>
                <a:gd name="T41" fmla="*/ 570 w 570"/>
                <a:gd name="T42" fmla="*/ 433 h 4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0" h="433">
                  <a:moveTo>
                    <a:pt x="0" y="432"/>
                  </a:moveTo>
                  <a:lnTo>
                    <a:pt x="48" y="314"/>
                  </a:lnTo>
                  <a:lnTo>
                    <a:pt x="96" y="212"/>
                  </a:lnTo>
                  <a:lnTo>
                    <a:pt x="144" y="124"/>
                  </a:lnTo>
                  <a:lnTo>
                    <a:pt x="192" y="51"/>
                  </a:lnTo>
                  <a:lnTo>
                    <a:pt x="233" y="14"/>
                  </a:lnTo>
                  <a:lnTo>
                    <a:pt x="281" y="0"/>
                  </a:lnTo>
                  <a:lnTo>
                    <a:pt x="329" y="14"/>
                  </a:lnTo>
                  <a:lnTo>
                    <a:pt x="377" y="51"/>
                  </a:lnTo>
                  <a:lnTo>
                    <a:pt x="425" y="124"/>
                  </a:lnTo>
                  <a:lnTo>
                    <a:pt x="473" y="212"/>
                  </a:lnTo>
                  <a:lnTo>
                    <a:pt x="521" y="322"/>
                  </a:lnTo>
                  <a:lnTo>
                    <a:pt x="569" y="432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6" name="Rectangle 83"/>
            <p:cNvSpPr>
              <a:spLocks noChangeArrowheads="1"/>
            </p:cNvSpPr>
            <p:nvPr/>
          </p:nvSpPr>
          <p:spPr bwMode="auto">
            <a:xfrm>
              <a:off x="1490" y="3168"/>
              <a:ext cx="500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 i="1"/>
                <a:t>p</a:t>
              </a:r>
              <a:r>
                <a:rPr lang="en-US" altLang="zh-CN" sz="2400" b="1"/>
                <a:t> &gt;0</a:t>
              </a:r>
            </a:p>
          </p:txBody>
        </p:sp>
      </p:grpSp>
      <p:grpSp>
        <p:nvGrpSpPr>
          <p:cNvPr id="6" name="Group 84"/>
          <p:cNvGrpSpPr>
            <a:grpSpLocks/>
          </p:cNvGrpSpPr>
          <p:nvPr/>
        </p:nvGrpSpPr>
        <p:grpSpPr bwMode="auto">
          <a:xfrm>
            <a:off x="4444940" y="4452681"/>
            <a:ext cx="795396" cy="1577976"/>
            <a:chOff x="1934" y="2687"/>
            <a:chExt cx="492" cy="994"/>
          </a:xfrm>
        </p:grpSpPr>
        <p:sp>
          <p:nvSpPr>
            <p:cNvPr id="31781" name="Freeform 85"/>
            <p:cNvSpPr>
              <a:spLocks/>
            </p:cNvSpPr>
            <p:nvPr/>
          </p:nvSpPr>
          <p:spPr bwMode="auto">
            <a:xfrm>
              <a:off x="1968" y="3120"/>
              <a:ext cx="458" cy="561"/>
            </a:xfrm>
            <a:custGeom>
              <a:avLst/>
              <a:gdLst>
                <a:gd name="T0" fmla="*/ 294 w 571"/>
                <a:gd name="T1" fmla="*/ 0 h 433"/>
                <a:gd name="T2" fmla="*/ 269 w 571"/>
                <a:gd name="T3" fmla="*/ 255 h 433"/>
                <a:gd name="T4" fmla="*/ 244 w 571"/>
                <a:gd name="T5" fmla="*/ 477 h 433"/>
                <a:gd name="T6" fmla="*/ 220 w 571"/>
                <a:gd name="T7" fmla="*/ 669 h 433"/>
                <a:gd name="T8" fmla="*/ 194 w 571"/>
                <a:gd name="T9" fmla="*/ 825 h 433"/>
                <a:gd name="T10" fmla="*/ 174 w 571"/>
                <a:gd name="T11" fmla="*/ 907 h 433"/>
                <a:gd name="T12" fmla="*/ 149 w 571"/>
                <a:gd name="T13" fmla="*/ 941 h 433"/>
                <a:gd name="T14" fmla="*/ 124 w 571"/>
                <a:gd name="T15" fmla="*/ 907 h 433"/>
                <a:gd name="T16" fmla="*/ 99 w 571"/>
                <a:gd name="T17" fmla="*/ 825 h 433"/>
                <a:gd name="T18" fmla="*/ 75 w 571"/>
                <a:gd name="T19" fmla="*/ 669 h 433"/>
                <a:gd name="T20" fmla="*/ 50 w 571"/>
                <a:gd name="T21" fmla="*/ 477 h 433"/>
                <a:gd name="T22" fmla="*/ 25 w 571"/>
                <a:gd name="T23" fmla="*/ 237 h 433"/>
                <a:gd name="T24" fmla="*/ 0 w 571"/>
                <a:gd name="T25" fmla="*/ 0 h 4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1"/>
                <a:gd name="T40" fmla="*/ 0 h 433"/>
                <a:gd name="T41" fmla="*/ 571 w 571"/>
                <a:gd name="T42" fmla="*/ 433 h 4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1" h="433">
                  <a:moveTo>
                    <a:pt x="570" y="0"/>
                  </a:moveTo>
                  <a:lnTo>
                    <a:pt x="521" y="117"/>
                  </a:lnTo>
                  <a:lnTo>
                    <a:pt x="473" y="219"/>
                  </a:lnTo>
                  <a:lnTo>
                    <a:pt x="425" y="307"/>
                  </a:lnTo>
                  <a:lnTo>
                    <a:pt x="377" y="380"/>
                  </a:lnTo>
                  <a:lnTo>
                    <a:pt x="337" y="417"/>
                  </a:lnTo>
                  <a:lnTo>
                    <a:pt x="289" y="432"/>
                  </a:lnTo>
                  <a:lnTo>
                    <a:pt x="240" y="417"/>
                  </a:lnTo>
                  <a:lnTo>
                    <a:pt x="192" y="380"/>
                  </a:lnTo>
                  <a:lnTo>
                    <a:pt x="144" y="307"/>
                  </a:lnTo>
                  <a:lnTo>
                    <a:pt x="96" y="219"/>
                  </a:lnTo>
                  <a:lnTo>
                    <a:pt x="48" y="109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2" name="Line 86"/>
            <p:cNvSpPr>
              <a:spLocks noChangeShapeType="1"/>
            </p:cNvSpPr>
            <p:nvPr/>
          </p:nvSpPr>
          <p:spPr bwMode="auto">
            <a:xfrm>
              <a:off x="2160" y="3360"/>
              <a:ext cx="1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3" name="Rectangle 87"/>
            <p:cNvSpPr>
              <a:spLocks noChangeArrowheads="1"/>
            </p:cNvSpPr>
            <p:nvPr/>
          </p:nvSpPr>
          <p:spPr bwMode="auto">
            <a:xfrm>
              <a:off x="1934" y="2687"/>
              <a:ext cx="475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i="1"/>
                <a:t>p</a:t>
              </a:r>
              <a:r>
                <a:rPr lang="en-US" altLang="zh-CN" sz="2400" b="1"/>
                <a:t> &lt;0</a:t>
              </a:r>
            </a:p>
          </p:txBody>
        </p:sp>
      </p:grpSp>
      <p:sp>
        <p:nvSpPr>
          <p:cNvPr id="292952" name="Rectangle 88"/>
          <p:cNvSpPr>
            <a:spLocks noChangeArrowheads="1"/>
          </p:cNvSpPr>
          <p:nvPr/>
        </p:nvSpPr>
        <p:spPr bwMode="auto">
          <a:xfrm>
            <a:off x="2990850" y="6052350"/>
            <a:ext cx="1066800" cy="38523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放能</a:t>
            </a:r>
          </a:p>
        </p:txBody>
      </p:sp>
      <p:sp>
        <p:nvSpPr>
          <p:cNvPr id="292953" name="Rectangle 89"/>
          <p:cNvSpPr>
            <a:spLocks noChangeArrowheads="1"/>
          </p:cNvSpPr>
          <p:nvPr/>
        </p:nvSpPr>
        <p:spPr bwMode="auto">
          <a:xfrm>
            <a:off x="3752850" y="6052350"/>
            <a:ext cx="1066800" cy="38523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储能</a:t>
            </a:r>
          </a:p>
        </p:txBody>
      </p:sp>
      <p:sp>
        <p:nvSpPr>
          <p:cNvPr id="292954" name="Rectangle 90"/>
          <p:cNvSpPr>
            <a:spLocks noChangeArrowheads="1"/>
          </p:cNvSpPr>
          <p:nvPr/>
        </p:nvSpPr>
        <p:spPr bwMode="auto">
          <a:xfrm>
            <a:off x="4514850" y="6052350"/>
            <a:ext cx="1066800" cy="38523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放能</a:t>
            </a:r>
          </a:p>
        </p:txBody>
      </p:sp>
      <p:sp>
        <p:nvSpPr>
          <p:cNvPr id="292955" name="Text Box 91" descr="40%"/>
          <p:cNvSpPr txBox="1">
            <a:spLocks noChangeArrowheads="1"/>
          </p:cNvSpPr>
          <p:nvPr/>
        </p:nvSpPr>
        <p:spPr bwMode="auto">
          <a:xfrm>
            <a:off x="6267450" y="4927342"/>
            <a:ext cx="2438400" cy="974725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0052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sym typeface="Symbol" panose="05050102010706020507" pitchFamily="18" charset="2"/>
              </a:rPr>
              <a:t> </a:t>
            </a:r>
            <a:r>
              <a:rPr lang="zh-CN" altLang="en-US" b="1">
                <a:solidFill>
                  <a:srgbClr val="FF0000"/>
                </a:solidFill>
                <a:sym typeface="Symbol" panose="05050102010706020507" pitchFamily="18" charset="2"/>
              </a:rPr>
              <a:t>电感</a:t>
            </a:r>
            <a:r>
              <a:rPr lang="en-US" altLang="zh-CN" b="1" i="1">
                <a:solidFill>
                  <a:srgbClr val="FF0000"/>
                </a:solidFill>
                <a:sym typeface="Symbol" panose="05050102010706020507" pitchFamily="18" charset="2"/>
              </a:rPr>
              <a:t>L</a:t>
            </a:r>
            <a:r>
              <a:rPr lang="zh-CN" altLang="en-US" b="1">
                <a:solidFill>
                  <a:srgbClr val="FF0000"/>
                </a:solidFill>
                <a:sym typeface="Symbol" panose="05050102010706020507" pitchFamily="18" charset="2"/>
              </a:rPr>
              <a:t>是储能元件。</a:t>
            </a:r>
            <a:endParaRPr lang="zh-CN" altLang="en-US" b="1">
              <a:solidFill>
                <a:srgbClr val="FF0000"/>
              </a:solidFill>
            </a:endParaRPr>
          </a:p>
        </p:txBody>
      </p:sp>
      <p:grpSp>
        <p:nvGrpSpPr>
          <p:cNvPr id="7" name="Group 92"/>
          <p:cNvGrpSpPr>
            <a:grpSpLocks/>
          </p:cNvGrpSpPr>
          <p:nvPr/>
        </p:nvGrpSpPr>
        <p:grpSpPr bwMode="auto">
          <a:xfrm>
            <a:off x="3067050" y="1482467"/>
            <a:ext cx="2209800" cy="4670425"/>
            <a:chOff x="1968" y="816"/>
            <a:chExt cx="1392" cy="2942"/>
          </a:xfrm>
        </p:grpSpPr>
        <p:sp>
          <p:nvSpPr>
            <p:cNvPr id="31773" name="Line 93"/>
            <p:cNvSpPr>
              <a:spLocks noChangeShapeType="1"/>
            </p:cNvSpPr>
            <p:nvPr/>
          </p:nvSpPr>
          <p:spPr bwMode="auto">
            <a:xfrm>
              <a:off x="1968" y="2976"/>
              <a:ext cx="0" cy="76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4" name="Line 94"/>
            <p:cNvSpPr>
              <a:spLocks noChangeShapeType="1"/>
            </p:cNvSpPr>
            <p:nvPr/>
          </p:nvSpPr>
          <p:spPr bwMode="auto">
            <a:xfrm>
              <a:off x="2892" y="3140"/>
              <a:ext cx="0" cy="61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5" name="Line 95"/>
            <p:cNvSpPr>
              <a:spLocks noChangeShapeType="1"/>
            </p:cNvSpPr>
            <p:nvPr/>
          </p:nvSpPr>
          <p:spPr bwMode="auto">
            <a:xfrm>
              <a:off x="3360" y="3120"/>
              <a:ext cx="0" cy="63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6" name="Line 96"/>
            <p:cNvSpPr>
              <a:spLocks noChangeShapeType="1"/>
            </p:cNvSpPr>
            <p:nvPr/>
          </p:nvSpPr>
          <p:spPr bwMode="auto">
            <a:xfrm>
              <a:off x="2419" y="3139"/>
              <a:ext cx="0" cy="61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7" name="Line 97"/>
            <p:cNvSpPr>
              <a:spLocks noChangeShapeType="1"/>
            </p:cNvSpPr>
            <p:nvPr/>
          </p:nvSpPr>
          <p:spPr bwMode="auto">
            <a:xfrm>
              <a:off x="1968" y="873"/>
              <a:ext cx="0" cy="207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8" name="Line 98"/>
            <p:cNvSpPr>
              <a:spLocks noChangeShapeType="1"/>
            </p:cNvSpPr>
            <p:nvPr/>
          </p:nvSpPr>
          <p:spPr bwMode="auto">
            <a:xfrm>
              <a:off x="2892" y="864"/>
              <a:ext cx="0" cy="216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9" name="Line 99"/>
            <p:cNvSpPr>
              <a:spLocks noChangeShapeType="1"/>
            </p:cNvSpPr>
            <p:nvPr/>
          </p:nvSpPr>
          <p:spPr bwMode="auto">
            <a:xfrm>
              <a:off x="3360" y="816"/>
              <a:ext cx="0" cy="220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0" name="Line 100"/>
            <p:cNvSpPr>
              <a:spLocks noChangeShapeType="1"/>
            </p:cNvSpPr>
            <p:nvPr/>
          </p:nvSpPr>
          <p:spPr bwMode="auto">
            <a:xfrm>
              <a:off x="2414" y="865"/>
              <a:ext cx="0" cy="219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118"/>
          <p:cNvGrpSpPr>
            <a:grpSpLocks/>
          </p:cNvGrpSpPr>
          <p:nvPr/>
        </p:nvGrpSpPr>
        <p:grpSpPr bwMode="auto">
          <a:xfrm>
            <a:off x="1881188" y="3993892"/>
            <a:ext cx="4267200" cy="2028825"/>
            <a:chOff x="1200" y="2398"/>
            <a:chExt cx="2688" cy="1278"/>
          </a:xfrm>
        </p:grpSpPr>
        <p:grpSp>
          <p:nvGrpSpPr>
            <p:cNvPr id="31767" name="Group 119"/>
            <p:cNvGrpSpPr>
              <a:grpSpLocks/>
            </p:cNvGrpSpPr>
            <p:nvPr/>
          </p:nvGrpSpPr>
          <p:grpSpPr bwMode="auto">
            <a:xfrm>
              <a:off x="1200" y="2398"/>
              <a:ext cx="2688" cy="1278"/>
              <a:chOff x="1200" y="2398"/>
              <a:chExt cx="2688" cy="1278"/>
            </a:xfrm>
          </p:grpSpPr>
          <p:sp>
            <p:nvSpPr>
              <p:cNvPr id="31769" name="Rectangle 120"/>
              <p:cNvSpPr>
                <a:spLocks noChangeArrowheads="1"/>
              </p:cNvSpPr>
              <p:nvPr/>
            </p:nvSpPr>
            <p:spPr bwMode="auto">
              <a:xfrm>
                <a:off x="1200" y="2398"/>
                <a:ext cx="322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2400" b="1" i="1">
                    <a:solidFill>
                      <a:srgbClr val="000099"/>
                    </a:solidFill>
                  </a:rPr>
                  <a:t>p</a:t>
                </a:r>
                <a:endParaRPr lang="en-US" altLang="zh-CN" sz="2400" b="1" i="1">
                  <a:solidFill>
                    <a:srgbClr val="000099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31770" name="Line 121"/>
              <p:cNvSpPr>
                <a:spLocks noChangeShapeType="1"/>
              </p:cNvSpPr>
              <p:nvPr/>
            </p:nvSpPr>
            <p:spPr bwMode="auto">
              <a:xfrm>
                <a:off x="1440" y="3120"/>
                <a:ext cx="22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1" name="Line 122"/>
              <p:cNvSpPr>
                <a:spLocks noChangeShapeType="1"/>
              </p:cNvSpPr>
              <p:nvPr/>
            </p:nvSpPr>
            <p:spPr bwMode="auto">
              <a:xfrm flipV="1">
                <a:off x="1462" y="2529"/>
                <a:ext cx="0" cy="11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1772" name="Object 123"/>
              <p:cNvGraphicFramePr>
                <a:graphicFrameLocks noChangeAspect="1"/>
              </p:cNvGraphicFramePr>
              <p:nvPr/>
            </p:nvGraphicFramePr>
            <p:xfrm>
              <a:off x="3600" y="3120"/>
              <a:ext cx="288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616" name="Equation" r:id="rId8" imgW="203024" imgH="152268" progId="Equation.3">
                      <p:embed/>
                    </p:oleObj>
                  </mc:Choice>
                  <mc:Fallback>
                    <p:oleObj name="Equation" r:id="rId8" imgW="203024" imgH="15226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0" y="3120"/>
                            <a:ext cx="288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1768" name="Rectangle 124"/>
            <p:cNvSpPr>
              <a:spLocks noChangeArrowheads="1"/>
            </p:cNvSpPr>
            <p:nvPr/>
          </p:nvSpPr>
          <p:spPr bwMode="auto">
            <a:xfrm>
              <a:off x="1296" y="3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i="1"/>
                <a:t>o</a:t>
              </a:r>
            </a:p>
          </p:txBody>
        </p:sp>
      </p:grpSp>
      <p:sp>
        <p:nvSpPr>
          <p:cNvPr id="292989" name="Rectangle 125" descr="40%"/>
          <p:cNvSpPr>
            <a:spLocks noChangeArrowheads="1"/>
          </p:cNvSpPr>
          <p:nvPr/>
        </p:nvSpPr>
        <p:spPr bwMode="auto">
          <a:xfrm>
            <a:off x="6267450" y="1590417"/>
            <a:ext cx="2438400" cy="2936875"/>
          </a:xfrm>
          <a:prstGeom prst="rect">
            <a:avLst/>
          </a:prstGeom>
          <a:pattFill prst="pct40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005200"/>
            </a:solidFill>
            <a:miter lim="800000"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结论：</a:t>
            </a:r>
          </a:p>
          <a:p>
            <a:pPr>
              <a:lnSpc>
                <a:spcPct val="110000"/>
              </a:lnSpc>
            </a:pP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  纯电感不消耗能量，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只和电源进行能量交换（能量的吞吐</a:t>
            </a:r>
            <a:r>
              <a:rPr lang="en-US" altLang="zh-CN" b="1">
                <a:solidFill>
                  <a:srgbClr val="000099"/>
                </a:solidFill>
                <a:latin typeface="宋体" panose="02010600030101010101" pitchFamily="2" charset="-122"/>
              </a:rPr>
              <a:t>)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292990" name="AutoShape 126" descr="40%"/>
          <p:cNvSpPr>
            <a:spLocks noChangeArrowheads="1"/>
          </p:cNvSpPr>
          <p:nvPr/>
        </p:nvSpPr>
        <p:spPr bwMode="auto">
          <a:xfrm>
            <a:off x="400050" y="4301867"/>
            <a:ext cx="1676400" cy="990600"/>
          </a:xfrm>
          <a:prstGeom prst="wedgeRoundRectCallout">
            <a:avLst>
              <a:gd name="adj1" fmla="val 83806"/>
              <a:gd name="adj2" fmla="val 26921"/>
              <a:gd name="adj3" fmla="val 16667"/>
            </a:avLst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0052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可逆的能量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转换过程</a:t>
            </a:r>
          </a:p>
        </p:txBody>
      </p:sp>
      <p:pic>
        <p:nvPicPr>
          <p:cNvPr id="293012" name="Picture 148" descr="图片2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763580"/>
            <a:ext cx="738187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013" name="Picture 149" descr="图片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2763580"/>
            <a:ext cx="7381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014" name="Picture 150" descr="图片2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763580"/>
            <a:ext cx="7381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015" name="Picture 151" descr="图片2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763580"/>
            <a:ext cx="738187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41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3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3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9" dur="500"/>
                                        <p:tgtEl>
                                          <p:spTgt spid="29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3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3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5" dur="500"/>
                                        <p:tgtEl>
                                          <p:spTgt spid="29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3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3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29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3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3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7" dur="500"/>
                                        <p:tgtEl>
                                          <p:spTgt spid="29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9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29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69" grpId="0" autoUpdateAnimBg="0"/>
      <p:bldP spid="292952" grpId="0" autoUpdateAnimBg="0"/>
      <p:bldP spid="292953" grpId="0" autoUpdateAnimBg="0"/>
      <p:bldP spid="292954" grpId="0" autoUpdateAnimBg="0"/>
      <p:bldP spid="292955" grpId="0" animBg="1" autoUpdateAnimBg="0"/>
      <p:bldP spid="292989" grpId="0" animBg="1" autoUpdateAnimBg="0"/>
      <p:bldP spid="292990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24"/>
          <p:cNvGrpSpPr>
            <a:grpSpLocks/>
          </p:cNvGrpSpPr>
          <p:nvPr/>
        </p:nvGrpSpPr>
        <p:grpSpPr bwMode="auto">
          <a:xfrm>
            <a:off x="179388" y="551079"/>
            <a:ext cx="8382000" cy="1501775"/>
            <a:chOff x="144" y="2112"/>
            <a:chExt cx="5280" cy="946"/>
          </a:xfrm>
        </p:grpSpPr>
        <p:sp>
          <p:nvSpPr>
            <p:cNvPr id="117785" name="Text Box 25"/>
            <p:cNvSpPr txBox="1">
              <a:spLocks noChangeArrowheads="1"/>
            </p:cNvSpPr>
            <p:nvPr/>
          </p:nvSpPr>
          <p:spPr bwMode="auto">
            <a:xfrm>
              <a:off x="144" y="2112"/>
              <a:ext cx="8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  <p:sp>
          <p:nvSpPr>
            <p:cNvPr id="32781" name="Rectangle 26"/>
            <p:cNvSpPr>
              <a:spLocks noChangeArrowheads="1"/>
            </p:cNvSpPr>
            <p:nvPr/>
          </p:nvSpPr>
          <p:spPr bwMode="auto">
            <a:xfrm>
              <a:off x="816" y="2112"/>
              <a:ext cx="4608" cy="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把一个</a:t>
              </a:r>
              <a:r>
                <a:rPr lang="en-US" altLang="zh-CN" b="1">
                  <a:cs typeface="Times New Roman" panose="02020603050405020304" pitchFamily="18" charset="0"/>
                </a:rPr>
                <a:t>0.1H</a:t>
              </a:r>
              <a:r>
                <a:rPr lang="zh-CN" altLang="en-US" b="1">
                  <a:cs typeface="Times New Roman" panose="02020603050405020304" pitchFamily="18" charset="0"/>
                </a:rPr>
                <a:t>的电感接到 </a:t>
              </a:r>
              <a:r>
                <a:rPr lang="en-US" altLang="zh-CN" b="1" i="1">
                  <a:cs typeface="Times New Roman" panose="02020603050405020304" pitchFamily="18" charset="0"/>
                </a:rPr>
                <a:t>f</a:t>
              </a:r>
              <a:r>
                <a:rPr lang="en-US" altLang="zh-CN" b="1">
                  <a:cs typeface="Times New Roman" panose="02020603050405020304" pitchFamily="18" charset="0"/>
                </a:rPr>
                <a:t>=50Hz, </a:t>
              </a:r>
              <a:r>
                <a:rPr lang="en-US" altLang="zh-CN" b="1" i="1">
                  <a:cs typeface="Times New Roman" panose="02020603050405020304" pitchFamily="18" charset="0"/>
                </a:rPr>
                <a:t>U</a:t>
              </a:r>
              <a:r>
                <a:rPr lang="en-US" altLang="zh-CN" b="1">
                  <a:cs typeface="Times New Roman" panose="02020603050405020304" pitchFamily="18" charset="0"/>
                </a:rPr>
                <a:t>=10V</a:t>
              </a:r>
              <a:r>
                <a:rPr lang="zh-CN" altLang="en-US" b="1">
                  <a:cs typeface="Times New Roman" panose="02020603050405020304" pitchFamily="18" charset="0"/>
                </a:rPr>
                <a:t>的正弦电源上，求</a:t>
              </a:r>
              <a:r>
                <a:rPr lang="en-US" altLang="zh-CN" b="1" i="1">
                  <a:cs typeface="Times New Roman" panose="02020603050405020304" pitchFamily="18" charset="0"/>
                </a:rPr>
                <a:t>I</a:t>
              </a:r>
              <a:r>
                <a:rPr lang="zh-CN" altLang="en-US" b="1">
                  <a:cs typeface="Times New Roman" panose="02020603050405020304" pitchFamily="18" charset="0"/>
                </a:rPr>
                <a:t>，如保持</a:t>
              </a:r>
              <a:r>
                <a:rPr lang="en-US" altLang="zh-CN" b="1" i="1">
                  <a:cs typeface="Times New Roman" panose="02020603050405020304" pitchFamily="18" charset="0"/>
                </a:rPr>
                <a:t>U</a:t>
              </a:r>
              <a:r>
                <a:rPr lang="zh-CN" altLang="en-US" b="1">
                  <a:cs typeface="Times New Roman" panose="02020603050405020304" pitchFamily="18" charset="0"/>
                </a:rPr>
                <a:t>不变，而电源</a:t>
              </a:r>
            </a:p>
            <a:p>
              <a:pPr eaLnBrk="1" hangingPunct="1">
                <a:lnSpc>
                  <a:spcPct val="110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 </a:t>
              </a:r>
              <a:r>
                <a:rPr lang="en-US" altLang="zh-CN" b="1" i="1">
                  <a:cs typeface="Times New Roman" panose="02020603050405020304" pitchFamily="18" charset="0"/>
                </a:rPr>
                <a:t>f </a:t>
              </a:r>
              <a:r>
                <a:rPr lang="en-US" altLang="zh-CN" b="1">
                  <a:cs typeface="Times New Roman" panose="02020603050405020304" pitchFamily="18" charset="0"/>
                </a:rPr>
                <a:t>= 5000Hz ,  </a:t>
              </a:r>
              <a:r>
                <a:rPr lang="zh-CN" altLang="en-US" b="1">
                  <a:cs typeface="Times New Roman" panose="02020603050405020304" pitchFamily="18" charset="0"/>
                </a:rPr>
                <a:t>这时 </a:t>
              </a:r>
              <a:r>
                <a:rPr lang="en-US" altLang="zh-CN" b="1" i="1">
                  <a:cs typeface="Times New Roman" panose="02020603050405020304" pitchFamily="18" charset="0"/>
                </a:rPr>
                <a:t>I </a:t>
              </a:r>
              <a:r>
                <a:rPr lang="zh-CN" altLang="en-US" b="1">
                  <a:cs typeface="Times New Roman" panose="02020603050405020304" pitchFamily="18" charset="0"/>
                </a:rPr>
                <a:t>为多少？</a:t>
              </a:r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688975" y="2056029"/>
            <a:ext cx="3503613" cy="538162"/>
            <a:chOff x="434" y="1221"/>
            <a:chExt cx="2207" cy="339"/>
          </a:xfrm>
        </p:grpSpPr>
        <p:sp>
          <p:nvSpPr>
            <p:cNvPr id="32778" name="Rectangle 28"/>
            <p:cNvSpPr>
              <a:spLocks noChangeArrowheads="1"/>
            </p:cNvSpPr>
            <p:nvPr/>
          </p:nvSpPr>
          <p:spPr bwMode="auto">
            <a:xfrm>
              <a:off x="434" y="1221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cs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32779" name="Rectangle 29"/>
            <p:cNvSpPr>
              <a:spLocks noChangeArrowheads="1"/>
            </p:cNvSpPr>
            <p:nvPr/>
          </p:nvSpPr>
          <p:spPr bwMode="auto">
            <a:xfrm>
              <a:off x="833" y="1233"/>
              <a:ext cx="18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cs typeface="Times New Roman" panose="02020603050405020304" pitchFamily="18" charset="0"/>
                </a:rPr>
                <a:t>(1) </a:t>
              </a:r>
              <a:r>
                <a:rPr lang="zh-CN" altLang="en-US" b="1">
                  <a:cs typeface="Times New Roman" panose="02020603050405020304" pitchFamily="18" charset="0"/>
                </a:rPr>
                <a:t>当 </a:t>
              </a:r>
              <a:r>
                <a:rPr lang="en-US" altLang="zh-CN" b="1" i="1">
                  <a:cs typeface="Times New Roman" panose="02020603050405020304" pitchFamily="18" charset="0"/>
                </a:rPr>
                <a:t>f </a:t>
              </a:r>
              <a:r>
                <a:rPr lang="en-US" altLang="zh-CN" b="1">
                  <a:cs typeface="Times New Roman" panose="02020603050405020304" pitchFamily="18" charset="0"/>
                </a:rPr>
                <a:t>= 50Hz </a:t>
              </a:r>
              <a:r>
                <a:rPr lang="zh-CN" altLang="en-US" b="1">
                  <a:cs typeface="Times New Roman" panose="02020603050405020304" pitchFamily="18" charset="0"/>
                </a:rPr>
                <a:t>时</a:t>
              </a:r>
            </a:p>
          </p:txBody>
        </p:sp>
      </p:grpSp>
      <p:graphicFrame>
        <p:nvGraphicFramePr>
          <p:cNvPr id="117790" name="Object 30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393825" y="2583079"/>
          <a:ext cx="68627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8" name="Equation" r:id="rId3" imgW="2603500" imgH="215900" progId="Equation.3">
                  <p:embed/>
                </p:oleObj>
              </mc:Choice>
              <mc:Fallback>
                <p:oleObj name="Equation" r:id="rId3" imgW="2603500" imgH="215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2583079"/>
                        <a:ext cx="68627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00FF00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91" name="Object 31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503363" y="3006941"/>
          <a:ext cx="47688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9" name="Equation" r:id="rId5" imgW="1587500" imgH="431800" progId="Equation.3">
                  <p:embed/>
                </p:oleObj>
              </mc:Choice>
              <mc:Fallback>
                <p:oleObj name="Equation" r:id="rId5" imgW="1587500" imgH="431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63" y="3006941"/>
                        <a:ext cx="476885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00FF00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92" name="Rectangle 32"/>
          <p:cNvSpPr>
            <a:spLocks noChangeArrowheads="1"/>
          </p:cNvSpPr>
          <p:nvPr/>
        </p:nvSpPr>
        <p:spPr bwMode="auto">
          <a:xfrm>
            <a:off x="636588" y="4008654"/>
            <a:ext cx="3613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cs typeface="Times New Roman" panose="02020603050405020304" pitchFamily="18" charset="0"/>
              </a:rPr>
              <a:t>（</a:t>
            </a:r>
            <a:r>
              <a:rPr lang="en-US" altLang="zh-CN" b="1">
                <a:cs typeface="Times New Roman" panose="02020603050405020304" pitchFamily="18" charset="0"/>
              </a:rPr>
              <a:t>2</a:t>
            </a:r>
            <a:r>
              <a:rPr lang="zh-CN" altLang="en-US" b="1">
                <a:cs typeface="Times New Roman" panose="02020603050405020304" pitchFamily="18" charset="0"/>
              </a:rPr>
              <a:t>）当 </a:t>
            </a:r>
            <a:r>
              <a:rPr lang="en-US" altLang="zh-CN" b="1" i="1">
                <a:cs typeface="Times New Roman" panose="02020603050405020304" pitchFamily="18" charset="0"/>
              </a:rPr>
              <a:t>f </a:t>
            </a:r>
            <a:r>
              <a:rPr lang="en-US" altLang="zh-CN" b="1">
                <a:cs typeface="Times New Roman" panose="02020603050405020304" pitchFamily="18" charset="0"/>
              </a:rPr>
              <a:t>= 5000Hz </a:t>
            </a:r>
            <a:r>
              <a:rPr lang="zh-CN" altLang="en-US" b="1">
                <a:cs typeface="Times New Roman" panose="02020603050405020304" pitchFamily="18" charset="0"/>
              </a:rPr>
              <a:t>时</a:t>
            </a:r>
          </a:p>
        </p:txBody>
      </p:sp>
      <p:graphicFrame>
        <p:nvGraphicFramePr>
          <p:cNvPr id="117793" name="Object 33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322388" y="4516654"/>
          <a:ext cx="69818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0" name="Equation" r:id="rId7" imgW="2628900" imgH="215900" progId="Equation.3">
                  <p:embed/>
                </p:oleObj>
              </mc:Choice>
              <mc:Fallback>
                <p:oleObj name="Equation" r:id="rId7" imgW="2628900" imgH="215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4516654"/>
                        <a:ext cx="698182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00FF00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94" name="Object 34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560513" y="4959566"/>
          <a:ext cx="50387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1" name="Equation" r:id="rId9" imgW="1675673" imgH="444307" progId="Equation.3">
                  <p:embed/>
                </p:oleObj>
              </mc:Choice>
              <mc:Fallback>
                <p:oleObj name="Equation" r:id="rId9" imgW="1675673" imgH="444307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4959566"/>
                        <a:ext cx="5038725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00FF00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95" name="Text Box 35"/>
          <p:cNvSpPr txBox="1">
            <a:spLocks noChangeArrowheads="1"/>
          </p:cNvSpPr>
          <p:nvPr/>
        </p:nvSpPr>
        <p:spPr bwMode="auto">
          <a:xfrm>
            <a:off x="890588" y="5988783"/>
            <a:ext cx="670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所以电感元件具有通低频阻高频的特性</a:t>
            </a:r>
          </a:p>
        </p:txBody>
      </p:sp>
    </p:spTree>
    <p:extLst>
      <p:ext uri="{BB962C8B-B14F-4D97-AF65-F5344CB8AC3E}">
        <p14:creationId xmlns:p14="http://schemas.microsoft.com/office/powerpoint/2010/main" val="2217991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7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7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7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92" grpId="0" autoUpdateAnimBg="0"/>
      <p:bldP spid="117795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90" name="Rectangle 82"/>
          <p:cNvSpPr>
            <a:spLocks noChangeArrowheads="1"/>
          </p:cNvSpPr>
          <p:nvPr/>
        </p:nvSpPr>
        <p:spPr bwMode="auto">
          <a:xfrm>
            <a:off x="609600" y="588190"/>
            <a:ext cx="5791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4.3.3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电容元件的交流电路</a:t>
            </a:r>
          </a:p>
        </p:txBody>
      </p:sp>
      <p:grpSp>
        <p:nvGrpSpPr>
          <p:cNvPr id="2" name="Group 124"/>
          <p:cNvGrpSpPr>
            <a:grpSpLocks/>
          </p:cNvGrpSpPr>
          <p:nvPr/>
        </p:nvGrpSpPr>
        <p:grpSpPr bwMode="auto">
          <a:xfrm>
            <a:off x="238125" y="1420040"/>
            <a:ext cx="4237038" cy="990600"/>
            <a:chOff x="280" y="720"/>
            <a:chExt cx="2669" cy="624"/>
          </a:xfrm>
        </p:grpSpPr>
        <p:graphicFrame>
          <p:nvGraphicFramePr>
            <p:cNvPr id="33814" name="Object 12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994" y="720"/>
            <a:ext cx="955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2" name="Equation" r:id="rId3" imgW="563910" imgH="388778" progId="Equation.3">
                    <p:embed/>
                  </p:oleObj>
                </mc:Choice>
                <mc:Fallback>
                  <p:oleObj name="Equation" r:id="rId3" imgW="563910" imgH="388778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4" y="720"/>
                          <a:ext cx="955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934" name="Text Box 126"/>
            <p:cNvSpPr txBox="1">
              <a:spLocks noChangeArrowheads="1"/>
            </p:cNvSpPr>
            <p:nvPr/>
          </p:nvSpPr>
          <p:spPr bwMode="auto">
            <a:xfrm>
              <a:off x="280" y="865"/>
              <a:ext cx="170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800" b="1">
                  <a:solidFill>
                    <a:srgbClr val="0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zh-CN" altLang="en-US" sz="2800" b="1">
                  <a:solidFill>
                    <a:srgbClr val="00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基本关系式：</a:t>
              </a:r>
            </a:p>
          </p:txBody>
        </p:sp>
      </p:grpSp>
      <p:sp>
        <p:nvSpPr>
          <p:cNvPr id="119935" name="Rectangle 127"/>
          <p:cNvSpPr>
            <a:spLocks noChangeArrowheads="1"/>
          </p:cNvSpPr>
          <p:nvPr/>
        </p:nvSpPr>
        <p:spPr bwMode="auto">
          <a:xfrm>
            <a:off x="639763" y="1058090"/>
            <a:ext cx="3787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电流与电压的关系</a:t>
            </a:r>
          </a:p>
        </p:txBody>
      </p:sp>
      <p:sp>
        <p:nvSpPr>
          <p:cNvPr id="119936" name="Rectangle 128"/>
          <p:cNvSpPr>
            <a:spLocks noChangeArrowheads="1"/>
          </p:cNvSpPr>
          <p:nvPr/>
        </p:nvSpPr>
        <p:spPr bwMode="auto">
          <a:xfrm>
            <a:off x="4881563" y="4196111"/>
            <a:ext cx="2971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频率相同</a:t>
            </a:r>
          </a:p>
        </p:txBody>
      </p:sp>
      <p:sp>
        <p:nvSpPr>
          <p:cNvPr id="119937" name="Text Box 129"/>
          <p:cNvSpPr txBox="1">
            <a:spLocks noChangeArrowheads="1"/>
          </p:cNvSpPr>
          <p:nvPr/>
        </p:nvSpPr>
        <p:spPr bwMode="auto">
          <a:xfrm>
            <a:off x="4881563" y="5352278"/>
            <a:ext cx="335280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电流超前电压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</a:t>
            </a:r>
          </a:p>
        </p:txBody>
      </p:sp>
      <p:graphicFrame>
        <p:nvGraphicFramePr>
          <p:cNvPr id="119938" name="Object 130"/>
          <p:cNvGraphicFramePr>
            <a:graphicFrameLocks noChangeAspect="1"/>
          </p:cNvGraphicFramePr>
          <p:nvPr>
            <p:extLst/>
          </p:nvPr>
        </p:nvGraphicFramePr>
        <p:xfrm>
          <a:off x="5659438" y="5861865"/>
          <a:ext cx="31416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3" name="公式" r:id="rId5" imgW="1211624" imgH="220875" progId="Equation.3">
                  <p:embed/>
                </p:oleObj>
              </mc:Choice>
              <mc:Fallback>
                <p:oleObj name="公式" r:id="rId5" imgW="1211624" imgH="2208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9438" y="5861865"/>
                        <a:ext cx="31416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939" name="Text Box 131"/>
          <p:cNvSpPr txBox="1">
            <a:spLocks noChangeArrowheads="1"/>
          </p:cNvSpPr>
          <p:nvPr/>
        </p:nvSpPr>
        <p:spPr bwMode="auto">
          <a:xfrm>
            <a:off x="4382360" y="5874099"/>
            <a:ext cx="12666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相位差</a:t>
            </a:r>
          </a:p>
        </p:txBody>
      </p:sp>
      <p:grpSp>
        <p:nvGrpSpPr>
          <p:cNvPr id="3" name="Group 132"/>
          <p:cNvGrpSpPr>
            <a:grpSpLocks/>
          </p:cNvGrpSpPr>
          <p:nvPr/>
        </p:nvGrpSpPr>
        <p:grpSpPr bwMode="auto">
          <a:xfrm>
            <a:off x="582613" y="2702740"/>
            <a:ext cx="5441950" cy="1524000"/>
            <a:chOff x="412" y="1584"/>
            <a:chExt cx="3428" cy="960"/>
          </a:xfrm>
        </p:grpSpPr>
        <p:sp>
          <p:nvSpPr>
            <p:cNvPr id="33811" name="Text Box 133"/>
            <p:cNvSpPr txBox="1">
              <a:spLocks noChangeArrowheads="1"/>
            </p:cNvSpPr>
            <p:nvPr/>
          </p:nvSpPr>
          <p:spPr bwMode="auto">
            <a:xfrm>
              <a:off x="412" y="1686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则：</a:t>
              </a:r>
            </a:p>
          </p:txBody>
        </p:sp>
        <p:graphicFrame>
          <p:nvGraphicFramePr>
            <p:cNvPr id="33812" name="Object 13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953" y="2168"/>
            <a:ext cx="2887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4" name="Equation" r:id="rId7" imgW="1600200" imgH="241300" progId="Equation.3">
                    <p:embed/>
                  </p:oleObj>
                </mc:Choice>
                <mc:Fallback>
                  <p:oleObj name="Equation" r:id="rId7" imgW="16002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3" y="2168"/>
                          <a:ext cx="2887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13" name="Object 13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822" y="1584"/>
            <a:ext cx="2658" cy="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5" name="Equation" r:id="rId9" imgW="1714500" imgH="393700" progId="Equation.3">
                    <p:embed/>
                  </p:oleObj>
                </mc:Choice>
                <mc:Fallback>
                  <p:oleObj name="Equation" r:id="rId9" imgW="1714500" imgH="393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" y="1584"/>
                          <a:ext cx="2658" cy="6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53"/>
          <p:cNvGrpSpPr>
            <a:grpSpLocks/>
          </p:cNvGrpSpPr>
          <p:nvPr/>
        </p:nvGrpSpPr>
        <p:grpSpPr bwMode="auto">
          <a:xfrm>
            <a:off x="590550" y="2161403"/>
            <a:ext cx="3124200" cy="606425"/>
            <a:chOff x="480" y="1248"/>
            <a:chExt cx="2064" cy="430"/>
          </a:xfrm>
        </p:grpSpPr>
        <p:sp>
          <p:nvSpPr>
            <p:cNvPr id="33809" name="Text Box 154"/>
            <p:cNvSpPr txBox="1">
              <a:spLocks noChangeArrowheads="1"/>
            </p:cNvSpPr>
            <p:nvPr/>
          </p:nvSpPr>
          <p:spPr bwMode="auto">
            <a:xfrm>
              <a:off x="480" y="1248"/>
              <a:ext cx="76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设：</a:t>
              </a:r>
            </a:p>
          </p:txBody>
        </p:sp>
        <p:graphicFrame>
          <p:nvGraphicFramePr>
            <p:cNvPr id="33810" name="Object 15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885" y="1248"/>
            <a:ext cx="1659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6" name="Equation" r:id="rId11" imgW="1079032" imgH="241195" progId="Equation.3">
                    <p:embed/>
                  </p:oleObj>
                </mc:Choice>
                <mc:Fallback>
                  <p:oleObj name="Equation" r:id="rId11" imgW="1079032" imgH="241195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" y="1248"/>
                          <a:ext cx="1659" cy="4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77"/>
          <p:cNvGrpSpPr>
            <a:grpSpLocks/>
          </p:cNvGrpSpPr>
          <p:nvPr/>
        </p:nvGrpSpPr>
        <p:grpSpPr bwMode="auto">
          <a:xfrm>
            <a:off x="4881563" y="4488678"/>
            <a:ext cx="4038600" cy="954087"/>
            <a:chOff x="3120" y="2799"/>
            <a:chExt cx="2544" cy="601"/>
          </a:xfrm>
        </p:grpSpPr>
        <p:sp>
          <p:nvSpPr>
            <p:cNvPr id="119986" name="Text Box 178"/>
            <p:cNvSpPr txBox="1">
              <a:spLocks noChangeArrowheads="1"/>
            </p:cNvSpPr>
            <p:nvPr/>
          </p:nvSpPr>
          <p:spPr bwMode="auto">
            <a:xfrm>
              <a:off x="3120" y="2967"/>
              <a:ext cx="254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</a:t>
              </a:r>
              <a:r>
                <a:rPr lang="en-US" altLang="zh-CN" sz="2800" b="1" i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 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zh-CN" sz="2800" b="1" i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2800" b="1" i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C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或</a:t>
              </a:r>
            </a:p>
          </p:txBody>
        </p:sp>
        <p:graphicFrame>
          <p:nvGraphicFramePr>
            <p:cNvPr id="33808" name="Object 179"/>
            <p:cNvGraphicFramePr>
              <a:graphicFrameLocks noChangeAspect="1"/>
            </p:cNvGraphicFramePr>
            <p:nvPr/>
          </p:nvGraphicFramePr>
          <p:xfrm>
            <a:off x="4737" y="2799"/>
            <a:ext cx="751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7" name="Equation" r:id="rId13" imgW="601788" imgH="426615" progId="Equation.3">
                    <p:embed/>
                  </p:oleObj>
                </mc:Choice>
                <mc:Fallback>
                  <p:oleObj name="Equation" r:id="rId13" imgW="601788" imgH="4266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7" y="2799"/>
                          <a:ext cx="751" cy="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3805" name="Picture 219" descr="图片2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953315"/>
            <a:ext cx="1793875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028" name="Picture 220" descr="图片2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121965"/>
            <a:ext cx="3594100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863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19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9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0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35" grpId="0" autoUpdateAnimBg="0"/>
      <p:bldP spid="119936" grpId="0" autoUpdateAnimBg="0"/>
      <p:bldP spid="119937" grpId="0" autoUpdateAnimBg="0"/>
      <p:bldP spid="11993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65" name="Object 33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663700" y="2297375"/>
          <a:ext cx="2908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6" name="Equation" r:id="rId3" imgW="1150546" imgH="426615" progId="Equation.3">
                  <p:embed/>
                </p:oleObj>
              </mc:Choice>
              <mc:Fallback>
                <p:oleObj name="Equation" r:id="rId3" imgW="1150546" imgH="42661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2297375"/>
                        <a:ext cx="2908300" cy="1066800"/>
                      </a:xfrm>
                      <a:prstGeom prst="rect">
                        <a:avLst/>
                      </a:prstGeom>
                      <a:solidFill>
                        <a:srgbClr val="FF9966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66" name="Text Box 34"/>
          <p:cNvSpPr txBox="1">
            <a:spLocks noChangeArrowheads="1"/>
          </p:cNvSpPr>
          <p:nvPr/>
        </p:nvSpPr>
        <p:spPr bwMode="auto">
          <a:xfrm>
            <a:off x="650875" y="2514863"/>
            <a:ext cx="720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005E00"/>
                </a:solidFill>
                <a:latin typeface="宋体" panose="02010600030101010101" pitchFamily="2" charset="-122"/>
              </a:rPr>
              <a:t>则</a:t>
            </a:r>
            <a:r>
              <a:rPr lang="en-US" altLang="zh-CN" b="1">
                <a:solidFill>
                  <a:srgbClr val="005E00"/>
                </a:solidFill>
                <a:latin typeface="宋体" panose="02010600030101010101" pitchFamily="2" charset="-122"/>
              </a:rPr>
              <a:t>:</a:t>
            </a:r>
          </a:p>
        </p:txBody>
      </p:sp>
      <p:sp>
        <p:nvSpPr>
          <p:cNvPr id="34820" name="Text Box 35"/>
          <p:cNvSpPr txBox="1">
            <a:spLocks noChangeArrowheads="1"/>
          </p:cNvSpPr>
          <p:nvPr/>
        </p:nvSpPr>
        <p:spPr bwMode="auto">
          <a:xfrm>
            <a:off x="457200" y="468575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/>
              <a:t>定义：</a:t>
            </a:r>
          </a:p>
        </p:txBody>
      </p:sp>
      <p:graphicFrame>
        <p:nvGraphicFramePr>
          <p:cNvPr id="120868" name="Object 36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641475" y="1078175"/>
          <a:ext cx="30829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7" name="公式" r:id="rId5" imgW="1303005" imgH="426615" progId="Equation.3">
                  <p:embed/>
                </p:oleObj>
              </mc:Choice>
              <mc:Fallback>
                <p:oleObj name="公式" r:id="rId5" imgW="1303005" imgH="42661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75" y="1078175"/>
                        <a:ext cx="3082925" cy="990600"/>
                      </a:xfrm>
                      <a:prstGeom prst="rect">
                        <a:avLst/>
                      </a:prstGeom>
                      <a:pattFill prst="pct40">
                        <a:fgClr>
                          <a:schemeClr val="accent1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3399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69" name="Text Box 37" descr="40%"/>
          <p:cNvSpPr txBox="1">
            <a:spLocks noChangeArrowheads="1"/>
          </p:cNvSpPr>
          <p:nvPr/>
        </p:nvSpPr>
        <p:spPr bwMode="auto">
          <a:xfrm>
            <a:off x="685800" y="4418275"/>
            <a:ext cx="533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  <a:sym typeface="Symbol" panose="05050102010706020507" pitchFamily="18" charset="2"/>
              </a:rPr>
              <a:t>所以电容</a:t>
            </a:r>
            <a:r>
              <a:rPr lang="en-US" altLang="zh-CN" b="1" i="1">
                <a:solidFill>
                  <a:srgbClr val="000099"/>
                </a:solidFill>
                <a:sym typeface="Symbol" panose="05050102010706020507" pitchFamily="18" charset="2"/>
              </a:rPr>
              <a:t>C</a:t>
            </a:r>
            <a:r>
              <a:rPr lang="zh-CN" altLang="en-US" b="1">
                <a:solidFill>
                  <a:srgbClr val="000099"/>
                </a:solidFill>
                <a:sym typeface="Symbol" panose="05050102010706020507" pitchFamily="18" charset="2"/>
              </a:rPr>
              <a:t>具有隔直通交的作用 </a:t>
            </a:r>
            <a:endParaRPr lang="zh-CN" altLang="en-US" b="1">
              <a:solidFill>
                <a:srgbClr val="000099"/>
              </a:solidFill>
            </a:endParaRPr>
          </a:p>
        </p:txBody>
      </p:sp>
      <p:graphicFrame>
        <p:nvGraphicFramePr>
          <p:cNvPr id="120870" name="Object 38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219200" y="3402275"/>
          <a:ext cx="16764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8" name="Equation" r:id="rId7" imgW="853677" imgH="426615" progId="Equation.3">
                  <p:embed/>
                </p:oleObj>
              </mc:Choice>
              <mc:Fallback>
                <p:oleObj name="Equation" r:id="rId7" imgW="853677" imgH="42661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402275"/>
                        <a:ext cx="16764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3043238" y="3402275"/>
            <a:ext cx="5249862" cy="1052513"/>
            <a:chOff x="1584" y="2784"/>
            <a:chExt cx="3504" cy="663"/>
          </a:xfrm>
        </p:grpSpPr>
        <p:sp>
          <p:nvSpPr>
            <p:cNvPr id="34853" name="Rectangle 40"/>
            <p:cNvSpPr>
              <a:spLocks noChangeArrowheads="1"/>
            </p:cNvSpPr>
            <p:nvPr/>
          </p:nvSpPr>
          <p:spPr bwMode="auto">
            <a:xfrm>
              <a:off x="3110" y="3120"/>
              <a:ext cx="3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i="1">
                  <a:solidFill>
                    <a:srgbClr val="FF0000"/>
                  </a:solidFill>
                </a:rPr>
                <a:t>X</a:t>
              </a:r>
              <a:r>
                <a:rPr lang="en-US" altLang="zh-CN" b="1" i="1" baseline="-2500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4854" name="Text Box 41"/>
            <p:cNvSpPr txBox="1">
              <a:spLocks noChangeArrowheads="1"/>
            </p:cNvSpPr>
            <p:nvPr/>
          </p:nvSpPr>
          <p:spPr bwMode="auto">
            <a:xfrm>
              <a:off x="1680" y="2784"/>
              <a:ext cx="9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000099"/>
                  </a:solidFill>
                </a:rPr>
                <a:t>直流：</a:t>
              </a:r>
            </a:p>
          </p:txBody>
        </p:sp>
        <p:sp>
          <p:nvSpPr>
            <p:cNvPr id="34855" name="AutoShape 42"/>
            <p:cNvSpPr>
              <a:spLocks/>
            </p:cNvSpPr>
            <p:nvPr/>
          </p:nvSpPr>
          <p:spPr bwMode="auto">
            <a:xfrm>
              <a:off x="1584" y="2880"/>
              <a:ext cx="192" cy="480"/>
            </a:xfrm>
            <a:prstGeom prst="leftBrace">
              <a:avLst>
                <a:gd name="adj1" fmla="val 208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856" name="Text Box 43"/>
            <p:cNvSpPr txBox="1">
              <a:spLocks noChangeArrowheads="1"/>
            </p:cNvSpPr>
            <p:nvPr/>
          </p:nvSpPr>
          <p:spPr bwMode="auto">
            <a:xfrm>
              <a:off x="2304" y="2784"/>
              <a:ext cx="27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FF0000"/>
                  </a:solidFill>
                </a:rPr>
                <a:t>X</a:t>
              </a:r>
              <a:r>
                <a:rPr lang="en-US" altLang="zh-CN" b="1" i="1" baseline="-25000">
                  <a:solidFill>
                    <a:srgbClr val="FF0000"/>
                  </a:solidFill>
                </a:rPr>
                <a:t>C              </a:t>
              </a:r>
              <a:r>
                <a:rPr lang="zh-CN" altLang="en-US" b="1">
                  <a:solidFill>
                    <a:srgbClr val="FF0000"/>
                  </a:solidFill>
                </a:rPr>
                <a:t>，电容</a:t>
              </a:r>
              <a:r>
                <a:rPr lang="en-US" altLang="zh-CN" b="1" i="1">
                  <a:solidFill>
                    <a:srgbClr val="FF0000"/>
                  </a:solidFill>
                </a:rPr>
                <a:t>C</a:t>
              </a:r>
              <a:r>
                <a:rPr lang="zh-CN" altLang="en-US" b="1">
                  <a:solidFill>
                    <a:srgbClr val="000099"/>
                  </a:solidFill>
                </a:rPr>
                <a:t>视为</a:t>
              </a:r>
              <a:r>
                <a:rPr lang="zh-CN" altLang="en-US" b="1">
                  <a:solidFill>
                    <a:srgbClr val="FF0000"/>
                  </a:solidFill>
                </a:rPr>
                <a:t>开路</a:t>
              </a:r>
            </a:p>
          </p:txBody>
        </p:sp>
        <p:graphicFrame>
          <p:nvGraphicFramePr>
            <p:cNvPr id="34857" name="Object 44"/>
            <p:cNvGraphicFramePr>
              <a:graphicFrameLocks noChangeAspect="1"/>
            </p:cNvGraphicFramePr>
            <p:nvPr/>
          </p:nvGraphicFramePr>
          <p:xfrm>
            <a:off x="2784" y="2832"/>
            <a:ext cx="301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09" name="公式" r:id="rId9" imgW="205962" imgH="159862" progId="Equation.3">
                    <p:embed/>
                  </p:oleObj>
                </mc:Choice>
                <mc:Fallback>
                  <p:oleObj name="公式" r:id="rId9" imgW="20596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2832"/>
                          <a:ext cx="301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58" name="Line 45"/>
            <p:cNvSpPr>
              <a:spLocks noChangeShapeType="1"/>
            </p:cNvSpPr>
            <p:nvPr/>
          </p:nvSpPr>
          <p:spPr bwMode="auto">
            <a:xfrm>
              <a:off x="2640" y="2952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34859" name="Text Box 46"/>
            <p:cNvSpPr txBox="1">
              <a:spLocks noChangeArrowheads="1"/>
            </p:cNvSpPr>
            <p:nvPr/>
          </p:nvSpPr>
          <p:spPr bwMode="auto">
            <a:xfrm>
              <a:off x="1703" y="3120"/>
              <a:ext cx="9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000099"/>
                  </a:solidFill>
                </a:rPr>
                <a:t>交流：</a:t>
              </a:r>
              <a:r>
                <a:rPr lang="en-US" altLang="zh-CN" b="1" i="1">
                  <a:solidFill>
                    <a:srgbClr val="000099"/>
                  </a:solidFill>
                </a:rPr>
                <a:t>f</a:t>
              </a:r>
              <a:endParaRPr lang="en-US" altLang="zh-CN" b="1">
                <a:solidFill>
                  <a:srgbClr val="000099"/>
                </a:solidFill>
              </a:endParaRPr>
            </a:p>
          </p:txBody>
        </p:sp>
        <p:sp>
          <p:nvSpPr>
            <p:cNvPr id="34860" name="Line 47"/>
            <p:cNvSpPr>
              <a:spLocks noChangeShapeType="1"/>
            </p:cNvSpPr>
            <p:nvPr/>
          </p:nvSpPr>
          <p:spPr bwMode="auto">
            <a:xfrm>
              <a:off x="2784" y="3312"/>
              <a:ext cx="288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34861" name="Line 48"/>
            <p:cNvSpPr>
              <a:spLocks noChangeShapeType="1"/>
            </p:cNvSpPr>
            <p:nvPr/>
          </p:nvSpPr>
          <p:spPr bwMode="auto">
            <a:xfrm flipV="1">
              <a:off x="2688" y="3120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34862" name="Line 49"/>
            <p:cNvSpPr>
              <a:spLocks noChangeShapeType="1"/>
            </p:cNvSpPr>
            <p:nvPr/>
          </p:nvSpPr>
          <p:spPr bwMode="auto">
            <a:xfrm>
              <a:off x="3504" y="3120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</p:grpSp>
      <p:sp>
        <p:nvSpPr>
          <p:cNvPr id="120882" name="Rectangle 50"/>
          <p:cNvSpPr>
            <a:spLocks noChangeArrowheads="1"/>
          </p:cNvSpPr>
          <p:nvPr/>
        </p:nvSpPr>
        <p:spPr bwMode="auto">
          <a:xfrm>
            <a:off x="536575" y="1230575"/>
            <a:ext cx="987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99"/>
                </a:solidFill>
              </a:rPr>
              <a:t> </a:t>
            </a:r>
            <a:r>
              <a:rPr lang="zh-CN" altLang="en-US" b="1">
                <a:solidFill>
                  <a:srgbClr val="000099"/>
                </a:solidFill>
              </a:rPr>
              <a:t>容抗</a:t>
            </a:r>
          </a:p>
        </p:txBody>
      </p:sp>
      <p:sp>
        <p:nvSpPr>
          <p:cNvPr id="120883" name="Rectangle 51"/>
          <p:cNvSpPr>
            <a:spLocks noChangeArrowheads="1"/>
          </p:cNvSpPr>
          <p:nvPr/>
        </p:nvSpPr>
        <p:spPr bwMode="auto">
          <a:xfrm>
            <a:off x="4876800" y="1244863"/>
            <a:ext cx="8731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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5837239" y="597163"/>
            <a:ext cx="2493963" cy="2171701"/>
            <a:chOff x="3677" y="245"/>
            <a:chExt cx="1571" cy="1368"/>
          </a:xfrm>
        </p:grpSpPr>
        <p:sp>
          <p:nvSpPr>
            <p:cNvPr id="34846" name="Line 53"/>
            <p:cNvSpPr>
              <a:spLocks noChangeShapeType="1"/>
            </p:cNvSpPr>
            <p:nvPr/>
          </p:nvSpPr>
          <p:spPr bwMode="auto">
            <a:xfrm>
              <a:off x="4014" y="1304"/>
              <a:ext cx="123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34847" name="Line 54"/>
            <p:cNvSpPr>
              <a:spLocks noChangeShapeType="1"/>
            </p:cNvSpPr>
            <p:nvPr/>
          </p:nvSpPr>
          <p:spPr bwMode="auto">
            <a:xfrm rot="-5400000">
              <a:off x="3563" y="833"/>
              <a:ext cx="93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34848" name="Text Box 55"/>
            <p:cNvSpPr txBox="1">
              <a:spLocks noChangeArrowheads="1"/>
            </p:cNvSpPr>
            <p:nvPr/>
          </p:nvSpPr>
          <p:spPr bwMode="auto">
            <a:xfrm>
              <a:off x="3780" y="1118"/>
              <a:ext cx="2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 i="1"/>
                <a:t>O</a:t>
              </a:r>
              <a:endParaRPr lang="en-US" altLang="zh-CN" b="1"/>
            </a:p>
          </p:txBody>
        </p:sp>
        <p:sp>
          <p:nvSpPr>
            <p:cNvPr id="34849" name="Text Box 56"/>
            <p:cNvSpPr txBox="1">
              <a:spLocks noChangeArrowheads="1"/>
            </p:cNvSpPr>
            <p:nvPr/>
          </p:nvSpPr>
          <p:spPr bwMode="auto">
            <a:xfrm>
              <a:off x="5048" y="1283"/>
              <a:ext cx="1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 i="1"/>
                <a:t>f</a:t>
              </a:r>
              <a:endParaRPr lang="en-US" altLang="zh-CN"/>
            </a:p>
          </p:txBody>
        </p:sp>
        <p:sp>
          <p:nvSpPr>
            <p:cNvPr id="34850" name="Text Box 57"/>
            <p:cNvSpPr txBox="1">
              <a:spLocks noChangeArrowheads="1"/>
            </p:cNvSpPr>
            <p:nvPr/>
          </p:nvSpPr>
          <p:spPr bwMode="auto">
            <a:xfrm>
              <a:off x="3677" y="245"/>
              <a:ext cx="36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 i="1"/>
                <a:t>X</a:t>
              </a:r>
              <a:r>
                <a:rPr lang="en-US" altLang="zh-CN" b="1" i="1" baseline="-25000"/>
                <a:t>C</a:t>
              </a:r>
              <a:endParaRPr lang="en-US" altLang="zh-CN" b="1" i="1"/>
            </a:p>
          </p:txBody>
        </p:sp>
        <p:graphicFrame>
          <p:nvGraphicFramePr>
            <p:cNvPr id="34851" name="Object 58"/>
            <p:cNvGraphicFramePr>
              <a:graphicFrameLocks noChangeAspect="1"/>
            </p:cNvGraphicFramePr>
            <p:nvPr/>
          </p:nvGraphicFramePr>
          <p:xfrm>
            <a:off x="4208" y="404"/>
            <a:ext cx="948" cy="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10" name="公式" r:id="rId11" imgW="1701800" imgH="914400" progId="Equation.3">
                    <p:embed/>
                  </p:oleObj>
                </mc:Choice>
                <mc:Fallback>
                  <p:oleObj name="公式" r:id="rId11" imgW="1701800" imgH="914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8" y="404"/>
                          <a:ext cx="948" cy="5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52" name="Arc 59"/>
            <p:cNvSpPr>
              <a:spLocks/>
            </p:cNvSpPr>
            <p:nvPr/>
          </p:nvSpPr>
          <p:spPr bwMode="auto">
            <a:xfrm rot="-5400000">
              <a:off x="4183" y="349"/>
              <a:ext cx="777" cy="887"/>
            </a:xfrm>
            <a:custGeom>
              <a:avLst/>
              <a:gdLst>
                <a:gd name="T0" fmla="*/ 0 w 21600"/>
                <a:gd name="T1" fmla="*/ 0 h 22326"/>
                <a:gd name="T2" fmla="*/ 0 w 21600"/>
                <a:gd name="T3" fmla="*/ 0 h 22326"/>
                <a:gd name="T4" fmla="*/ 0 w 21600"/>
                <a:gd name="T5" fmla="*/ 0 h 2232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2326"/>
                <a:gd name="T11" fmla="*/ 21600 w 21600"/>
                <a:gd name="T12" fmla="*/ 22326 h 223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2326" fill="none" extrusionOk="0">
                  <a:moveTo>
                    <a:pt x="41" y="22326"/>
                  </a:moveTo>
                  <a:cubicBezTo>
                    <a:pt x="13" y="21880"/>
                    <a:pt x="0" y="21433"/>
                    <a:pt x="0" y="20987"/>
                  </a:cubicBezTo>
                  <a:cubicBezTo>
                    <a:pt x="-1" y="11025"/>
                    <a:pt x="6812" y="2355"/>
                    <a:pt x="16491" y="-1"/>
                  </a:cubicBezTo>
                </a:path>
                <a:path w="21600" h="22326" stroke="0" extrusionOk="0">
                  <a:moveTo>
                    <a:pt x="41" y="22326"/>
                  </a:moveTo>
                  <a:cubicBezTo>
                    <a:pt x="13" y="21880"/>
                    <a:pt x="0" y="21433"/>
                    <a:pt x="0" y="20987"/>
                  </a:cubicBezTo>
                  <a:cubicBezTo>
                    <a:pt x="-1" y="11025"/>
                    <a:pt x="6812" y="2355"/>
                    <a:pt x="16491" y="-1"/>
                  </a:cubicBezTo>
                  <a:lnTo>
                    <a:pt x="21600" y="20987"/>
                  </a:lnTo>
                  <a:lnTo>
                    <a:pt x="41" y="22326"/>
                  </a:lnTo>
                  <a:close/>
                </a:path>
              </a:pathLst>
            </a:custGeom>
            <a:noFill/>
            <a:ln w="38100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</p:grpSp>
      <p:sp>
        <p:nvSpPr>
          <p:cNvPr id="120892" name="Rectangle 60"/>
          <p:cNvSpPr>
            <a:spLocks noChangeArrowheads="1"/>
          </p:cNvSpPr>
          <p:nvPr/>
        </p:nvSpPr>
        <p:spPr bwMode="auto">
          <a:xfrm>
            <a:off x="647700" y="4875475"/>
            <a:ext cx="12557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5200"/>
                </a:solidFill>
                <a:latin typeface="宋体" pitchFamily="2" charset="-122"/>
              </a:rPr>
              <a:t>相量式</a:t>
            </a:r>
          </a:p>
        </p:txBody>
      </p:sp>
      <p:graphicFrame>
        <p:nvGraphicFramePr>
          <p:cNvPr id="120893" name="Object 61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2209800" y="4951675"/>
          <a:ext cx="3505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1" name="Equation" r:id="rId13" imgW="1485900" imgH="431800" progId="Equation.3">
                  <p:embed/>
                </p:oleObj>
              </mc:Choice>
              <mc:Fallback>
                <p:oleObj name="Equation" r:id="rId13" imgW="1485900" imgH="431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951675"/>
                        <a:ext cx="3505200" cy="10668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94" name="Rectangle 62"/>
          <p:cNvSpPr>
            <a:spLocks noChangeArrowheads="1"/>
          </p:cNvSpPr>
          <p:nvPr/>
        </p:nvSpPr>
        <p:spPr bwMode="auto">
          <a:xfrm>
            <a:off x="609600" y="6031175"/>
            <a:ext cx="5184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CC0000"/>
                </a:solidFill>
              </a:rPr>
              <a:t>电容电路中相量形式的欧姆定律</a:t>
            </a:r>
          </a:p>
        </p:txBody>
      </p:sp>
      <p:sp>
        <p:nvSpPr>
          <p:cNvPr id="120895" name="Line 63"/>
          <p:cNvSpPr>
            <a:spLocks noChangeShapeType="1"/>
          </p:cNvSpPr>
          <p:nvPr/>
        </p:nvSpPr>
        <p:spPr bwMode="auto">
          <a:xfrm>
            <a:off x="4711700" y="5700975"/>
            <a:ext cx="9144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/>
          </a:p>
        </p:txBody>
      </p: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6337300" y="4392875"/>
            <a:ext cx="2128838" cy="2114550"/>
            <a:chOff x="3992" y="2712"/>
            <a:chExt cx="1341" cy="1332"/>
          </a:xfrm>
        </p:grpSpPr>
        <p:sp>
          <p:nvSpPr>
            <p:cNvPr id="34839" name="Line 65"/>
            <p:cNvSpPr>
              <a:spLocks noChangeShapeType="1"/>
            </p:cNvSpPr>
            <p:nvPr/>
          </p:nvSpPr>
          <p:spPr bwMode="auto">
            <a:xfrm>
              <a:off x="4181" y="3720"/>
              <a:ext cx="84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34840" name="Line 66"/>
            <p:cNvSpPr>
              <a:spLocks noChangeShapeType="1"/>
            </p:cNvSpPr>
            <p:nvPr/>
          </p:nvSpPr>
          <p:spPr bwMode="auto">
            <a:xfrm flipV="1">
              <a:off x="4184" y="2720"/>
              <a:ext cx="0" cy="100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34841" name="Line 67"/>
            <p:cNvSpPr>
              <a:spLocks noChangeShapeType="1"/>
            </p:cNvSpPr>
            <p:nvPr/>
          </p:nvSpPr>
          <p:spPr bwMode="auto">
            <a:xfrm>
              <a:off x="4189" y="3610"/>
              <a:ext cx="10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34842" name="Line 68"/>
            <p:cNvSpPr>
              <a:spLocks noChangeShapeType="1"/>
            </p:cNvSpPr>
            <p:nvPr/>
          </p:nvSpPr>
          <p:spPr bwMode="auto">
            <a:xfrm>
              <a:off x="4286" y="3609"/>
              <a:ext cx="0" cy="1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graphicFrame>
          <p:nvGraphicFramePr>
            <p:cNvPr id="34843" name="Object 69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040" y="3576"/>
            <a:ext cx="293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12" name="公式" r:id="rId15" imgW="160035" imgH="198173" progId="Equation.3">
                    <p:embed/>
                  </p:oleObj>
                </mc:Choice>
                <mc:Fallback>
                  <p:oleObj name="公式" r:id="rId15" imgW="160035" imgH="198173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576"/>
                          <a:ext cx="293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4" name="Object 7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992" y="2712"/>
            <a:ext cx="155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13" name="公式" r:id="rId17" imgW="122157" imgH="183038" progId="Equation.3">
                    <p:embed/>
                  </p:oleObj>
                </mc:Choice>
                <mc:Fallback>
                  <p:oleObj name="公式" r:id="rId17" imgW="122157" imgH="183038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2" y="2712"/>
                          <a:ext cx="155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5" name="Rectangle 71"/>
            <p:cNvSpPr>
              <a:spLocks noChangeArrowheads="1"/>
            </p:cNvSpPr>
            <p:nvPr/>
          </p:nvSpPr>
          <p:spPr bwMode="auto">
            <a:xfrm>
              <a:off x="4200" y="3714"/>
              <a:ext cx="7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latin typeface="宋体" panose="02010600030101010101" pitchFamily="2" charset="-122"/>
                </a:rPr>
                <a:t>相量图</a:t>
              </a:r>
            </a:p>
          </p:txBody>
        </p:sp>
      </p:grpSp>
      <p:grpSp>
        <p:nvGrpSpPr>
          <p:cNvPr id="5" name="Group 72"/>
          <p:cNvGrpSpPr>
            <a:grpSpLocks/>
          </p:cNvGrpSpPr>
          <p:nvPr/>
        </p:nvGrpSpPr>
        <p:grpSpPr bwMode="auto">
          <a:xfrm>
            <a:off x="6934200" y="4005525"/>
            <a:ext cx="1905000" cy="806450"/>
            <a:chOff x="4368" y="2468"/>
            <a:chExt cx="1200" cy="508"/>
          </a:xfrm>
        </p:grpSpPr>
        <p:sp>
          <p:nvSpPr>
            <p:cNvPr id="34835" name="AutoShape 73" descr="40%"/>
            <p:cNvSpPr>
              <a:spLocks noChangeArrowheads="1"/>
            </p:cNvSpPr>
            <p:nvPr/>
          </p:nvSpPr>
          <p:spPr bwMode="auto">
            <a:xfrm>
              <a:off x="4368" y="2468"/>
              <a:ext cx="1200" cy="508"/>
            </a:xfrm>
            <a:prstGeom prst="cloudCallout">
              <a:avLst>
                <a:gd name="adj1" fmla="val -25667"/>
                <a:gd name="adj2" fmla="val 135829"/>
              </a:avLst>
            </a:prstGeom>
            <a:pattFill prst="pct40">
              <a:fgClr>
                <a:srgbClr val="FF9966"/>
              </a:fgClr>
              <a:bgClr>
                <a:srgbClr val="FFFFFF"/>
              </a:bgClr>
            </a:pattFill>
            <a:ln w="38100">
              <a:solidFill>
                <a:srgbClr val="33993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 b="1"/>
            </a:p>
          </p:txBody>
        </p:sp>
        <p:grpSp>
          <p:nvGrpSpPr>
            <p:cNvPr id="34836" name="Group 74"/>
            <p:cNvGrpSpPr>
              <a:grpSpLocks/>
            </p:cNvGrpSpPr>
            <p:nvPr/>
          </p:nvGrpSpPr>
          <p:grpSpPr bwMode="auto">
            <a:xfrm>
              <a:off x="4475" y="2534"/>
              <a:ext cx="1013" cy="338"/>
              <a:chOff x="4363" y="2454"/>
              <a:chExt cx="1013" cy="338"/>
            </a:xfrm>
          </p:grpSpPr>
          <p:graphicFrame>
            <p:nvGraphicFramePr>
              <p:cNvPr id="34837" name="Object 75" descr="40%"/>
              <p:cNvGraphicFramePr>
                <a:graphicFrameLocks noChangeAspect="1"/>
              </p:cNvGraphicFramePr>
              <p:nvPr/>
            </p:nvGraphicFramePr>
            <p:xfrm>
              <a:off x="4363" y="2472"/>
              <a:ext cx="1013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14" name="Equation" r:id="rId19" imgW="830476" imgH="220875" progId="Equation.3">
                      <p:embed/>
                    </p:oleObj>
                  </mc:Choice>
                  <mc:Fallback>
                    <p:oleObj name="Equation" r:id="rId19" imgW="830476" imgH="22087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3" y="2472"/>
                            <a:ext cx="1013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pct40">
                                  <a:fgClr>
                                    <a:srgbClr val="FF9966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8" name="Rectangle 76"/>
              <p:cNvSpPr>
                <a:spLocks noChangeArrowheads="1"/>
              </p:cNvSpPr>
              <p:nvPr/>
            </p:nvSpPr>
            <p:spPr bwMode="auto">
              <a:xfrm>
                <a:off x="4426" y="2454"/>
                <a:ext cx="57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>
                    <a:solidFill>
                      <a:srgbClr val="FF0000"/>
                    </a:solidFill>
                  </a:rPr>
                  <a:t>超前</a:t>
                </a:r>
              </a:p>
            </p:txBody>
          </p:sp>
        </p:grpSp>
      </p:grpSp>
      <p:sp>
        <p:nvSpPr>
          <p:cNvPr id="120909" name="Text Box 77"/>
          <p:cNvSpPr txBox="1">
            <a:spLocks noChangeArrowheads="1"/>
          </p:cNvSpPr>
          <p:nvPr/>
        </p:nvSpPr>
        <p:spPr bwMode="auto">
          <a:xfrm>
            <a:off x="6165032" y="2661240"/>
            <a:ext cx="2362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 i="1"/>
              <a:t>X</a:t>
            </a:r>
            <a:r>
              <a:rPr lang="en-US" altLang="zh-CN" b="1" i="1" baseline="-25000"/>
              <a:t>L </a:t>
            </a:r>
            <a:r>
              <a:rPr lang="zh-CN" altLang="en-US" b="1"/>
              <a:t>与 </a:t>
            </a:r>
            <a:r>
              <a:rPr lang="en-US" altLang="zh-CN" b="1" i="1"/>
              <a:t>f </a:t>
            </a:r>
            <a:r>
              <a:rPr lang="zh-CN" altLang="en-US" b="1"/>
              <a:t>的关系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26101" y="573307"/>
            <a:ext cx="2978404" cy="26722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8" name="下弧形箭头 47"/>
          <p:cNvSpPr/>
          <p:nvPr/>
        </p:nvSpPr>
        <p:spPr>
          <a:xfrm rot="18171886">
            <a:off x="5531225" y="3976814"/>
            <a:ext cx="3080651" cy="1048832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Text Box 8"/>
          <p:cNvSpPr txBox="1">
            <a:spLocks noChangeArrowheads="1"/>
          </p:cNvSpPr>
          <p:nvPr/>
        </p:nvSpPr>
        <p:spPr bwMode="auto">
          <a:xfrm>
            <a:off x="8504960" y="686519"/>
            <a:ext cx="65578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电容相量模型</a:t>
            </a:r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045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0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0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0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0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0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0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0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66" grpId="0" autoUpdateAnimBg="0"/>
      <p:bldP spid="120869" grpId="0" autoUpdateAnimBg="0"/>
      <p:bldP spid="120882" grpId="0" autoUpdateAnimBg="0"/>
      <p:bldP spid="120883" grpId="0" autoUpdateAnimBg="0"/>
      <p:bldP spid="120892" grpId="0" autoUpdateAnimBg="0"/>
      <p:bldP spid="120894" grpId="0" autoUpdateAnimBg="0"/>
      <p:bldP spid="120895" grpId="0" animBg="1"/>
      <p:bldP spid="120909" grpId="0" autoUpdateAnimBg="0"/>
      <p:bldP spid="48" grpId="0" animBg="1"/>
      <p:bldP spid="49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04" name="Rectangle 48"/>
          <p:cNvSpPr>
            <a:spLocks noGrp="1" noChangeArrowheads="1"/>
          </p:cNvSpPr>
          <p:nvPr>
            <p:ph type="ctrTitle"/>
          </p:nvPr>
        </p:nvSpPr>
        <p:spPr bwMode="auto">
          <a:xfrm>
            <a:off x="609600" y="559711"/>
            <a:ext cx="2449513" cy="504825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功率关系</a:t>
            </a:r>
          </a:p>
        </p:txBody>
      </p:sp>
      <p:sp>
        <p:nvSpPr>
          <p:cNvPr id="121969" name="Rectangle 113"/>
          <p:cNvSpPr>
            <a:spLocks noChangeArrowheads="1"/>
          </p:cNvSpPr>
          <p:nvPr/>
        </p:nvSpPr>
        <p:spPr bwMode="auto">
          <a:xfrm>
            <a:off x="533400" y="2051961"/>
            <a:ext cx="2819400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瞬时功率</a:t>
            </a:r>
            <a:endParaRPr lang="zh-CN" altLang="zh-CN" sz="2800" b="1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987" name="Text Box 131"/>
          <p:cNvSpPr txBox="1">
            <a:spLocks noChangeArrowheads="1"/>
          </p:cNvSpPr>
          <p:nvPr/>
        </p:nvSpPr>
        <p:spPr bwMode="auto">
          <a:xfrm>
            <a:off x="457588" y="3004461"/>
            <a:ext cx="26773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平均功率 </a:t>
            </a:r>
            <a:r>
              <a:rPr lang="zh-CN" altLang="en-US" sz="2800" b="1" i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Ｐ</a:t>
            </a:r>
          </a:p>
        </p:txBody>
      </p:sp>
      <p:grpSp>
        <p:nvGrpSpPr>
          <p:cNvPr id="2" name="Group 132"/>
          <p:cNvGrpSpPr>
            <a:grpSpLocks/>
          </p:cNvGrpSpPr>
          <p:nvPr/>
        </p:nvGrpSpPr>
        <p:grpSpPr bwMode="auto">
          <a:xfrm>
            <a:off x="595313" y="1061361"/>
            <a:ext cx="6034087" cy="1066800"/>
            <a:chOff x="240" y="1296"/>
            <a:chExt cx="3801" cy="672"/>
          </a:xfrm>
        </p:grpSpPr>
        <p:grpSp>
          <p:nvGrpSpPr>
            <p:cNvPr id="35853" name="Group 133"/>
            <p:cNvGrpSpPr>
              <a:grpSpLocks/>
            </p:cNvGrpSpPr>
            <p:nvPr/>
          </p:nvGrpSpPr>
          <p:grpSpPr bwMode="auto">
            <a:xfrm>
              <a:off x="624" y="1296"/>
              <a:ext cx="3417" cy="672"/>
              <a:chOff x="624" y="288"/>
              <a:chExt cx="3417" cy="672"/>
            </a:xfrm>
          </p:grpSpPr>
          <p:graphicFrame>
            <p:nvGraphicFramePr>
              <p:cNvPr id="35855" name="Object 134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696" y="576"/>
              <a:ext cx="3345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50" name="Equation" r:id="rId3" imgW="1714500" imgH="241300" progId="Equation.3">
                      <p:embed/>
                    </p:oleObj>
                  </mc:Choice>
                  <mc:Fallback>
                    <p:oleObj name="Equation" r:id="rId3" imgW="1714500" imgH="2413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6" y="576"/>
                            <a:ext cx="3345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99FF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856" name="Object 135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720" y="288"/>
              <a:ext cx="187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51" name="Equation" r:id="rId5" imgW="965200" imgH="241300" progId="Equation.3">
                      <p:embed/>
                    </p:oleObj>
                  </mc:Choice>
                  <mc:Fallback>
                    <p:oleObj name="Equation" r:id="rId5" imgW="965200" imgH="2413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0" y="288"/>
                            <a:ext cx="187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rgbClr val="99FF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857" name="AutoShape 136"/>
              <p:cNvSpPr>
                <a:spLocks/>
              </p:cNvSpPr>
              <p:nvPr/>
            </p:nvSpPr>
            <p:spPr bwMode="auto">
              <a:xfrm>
                <a:off x="624" y="380"/>
                <a:ext cx="95" cy="484"/>
              </a:xfrm>
              <a:prstGeom prst="leftBrace">
                <a:avLst>
                  <a:gd name="adj1" fmla="val 42456"/>
                  <a:gd name="adj2" fmla="val 50000"/>
                </a:avLst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854" name="Text Box 137"/>
            <p:cNvSpPr txBox="1">
              <a:spLocks noChangeArrowheads="1"/>
            </p:cNvSpPr>
            <p:nvPr/>
          </p:nvSpPr>
          <p:spPr bwMode="auto">
            <a:xfrm>
              <a:off x="240" y="1296"/>
              <a:ext cx="4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由</a:t>
              </a:r>
            </a:p>
          </p:txBody>
        </p:sp>
      </p:grpSp>
      <p:graphicFrame>
        <p:nvGraphicFramePr>
          <p:cNvPr id="121994" name="Object 138" descr="2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143000" y="3537861"/>
          <a:ext cx="504031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" name="公式" r:id="rId7" imgW="1879600" imgH="406400" progId="Equation.3">
                  <p:embed/>
                </p:oleObj>
              </mc:Choice>
              <mc:Fallback>
                <p:oleObj name="公式" r:id="rId7" imgW="1879600" imgH="406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37861"/>
                        <a:ext cx="5040313" cy="1028700"/>
                      </a:xfrm>
                      <a:prstGeom prst="rect">
                        <a:avLst/>
                      </a:prstGeom>
                      <a:pattFill prst="pct20">
                        <a:fgClr>
                          <a:schemeClr val="accent2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95" name="Object 139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066800" y="2509161"/>
          <a:ext cx="3810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" name="Equation" r:id="rId9" imgW="1307532" imgH="203112" progId="Equation.3">
                  <p:embed/>
                </p:oleObj>
              </mc:Choice>
              <mc:Fallback>
                <p:oleObj name="Equation" r:id="rId9" imgW="1307532" imgH="20311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509161"/>
                        <a:ext cx="3810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00FF00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96" name="AutoShape 140" descr="80%"/>
          <p:cNvSpPr>
            <a:spLocks noChangeArrowheads="1"/>
          </p:cNvSpPr>
          <p:nvPr/>
        </p:nvSpPr>
        <p:spPr bwMode="auto">
          <a:xfrm>
            <a:off x="6705600" y="3042561"/>
            <a:ext cx="1967620" cy="914400"/>
          </a:xfrm>
          <a:prstGeom prst="wedgeRoundRectCallout">
            <a:avLst>
              <a:gd name="adj1" fmla="val -89065"/>
              <a:gd name="adj2" fmla="val 52606"/>
              <a:gd name="adj3" fmla="val 16667"/>
            </a:avLst>
          </a:prstGeom>
          <a:pattFill prst="pct80">
            <a:fgClr>
              <a:srgbClr val="FFFF66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是非耗能元件</a:t>
            </a:r>
          </a:p>
        </p:txBody>
      </p:sp>
      <p:sp>
        <p:nvSpPr>
          <p:cNvPr id="121997" name="Text Box 141"/>
          <p:cNvSpPr txBox="1">
            <a:spLocks noChangeArrowheads="1"/>
          </p:cNvSpPr>
          <p:nvPr/>
        </p:nvSpPr>
        <p:spPr bwMode="auto">
          <a:xfrm>
            <a:off x="568325" y="4618949"/>
            <a:ext cx="32416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无功功率 </a:t>
            </a:r>
            <a:r>
              <a:rPr lang="en-US" altLang="zh-CN" sz="2800" b="1" i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 altLang="zh-CN" sz="2800" b="1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1998" name="Object 142"/>
          <p:cNvGraphicFramePr>
            <a:graphicFrameLocks noChangeAspect="1"/>
          </p:cNvGraphicFramePr>
          <p:nvPr>
            <p:extLst/>
          </p:nvPr>
        </p:nvGraphicFramePr>
        <p:xfrm>
          <a:off x="1143000" y="5176161"/>
          <a:ext cx="4572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" name="公式" r:id="rId11" imgW="1663700" imgH="457200" progId="Equation.3">
                  <p:embed/>
                </p:oleObj>
              </mc:Choice>
              <mc:Fallback>
                <p:oleObj name="公式" r:id="rId11" imgW="1663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176161"/>
                        <a:ext cx="4572000" cy="11430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99" name="Rectangle 143"/>
          <p:cNvSpPr>
            <a:spLocks noChangeArrowheads="1"/>
          </p:cNvSpPr>
          <p:nvPr/>
        </p:nvSpPr>
        <p:spPr bwMode="auto">
          <a:xfrm>
            <a:off x="6107056" y="5497957"/>
            <a:ext cx="1784463" cy="523220"/>
          </a:xfrm>
          <a:prstGeom prst="rect">
            <a:avLst/>
          </a:prstGeom>
          <a:solidFill>
            <a:srgbClr val="99CCFF"/>
          </a:solidFill>
          <a:ln w="38100">
            <a:solidFill>
              <a:srgbClr val="339933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单位：</a:t>
            </a:r>
            <a:r>
              <a:rPr lang="en-US" altLang="zh-CN" b="1">
                <a:cs typeface="Times New Roman" panose="02020603050405020304" pitchFamily="18" charset="0"/>
              </a:rPr>
              <a:t>var</a:t>
            </a:r>
          </a:p>
        </p:txBody>
      </p:sp>
      <p:pic>
        <p:nvPicPr>
          <p:cNvPr id="35852" name="Picture 144" descr="图片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847049"/>
            <a:ext cx="1793875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652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1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1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69" grpId="0" build="p" autoUpdateAnimBg="0"/>
      <p:bldP spid="121987" grpId="0" autoUpdateAnimBg="0"/>
      <p:bldP spid="121996" grpId="0" animBg="1" autoUpdateAnimBg="0"/>
      <p:bldP spid="121997" grpId="0" autoUpdateAnimBg="0"/>
      <p:bldP spid="121999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667693" y="678256"/>
            <a:ext cx="2743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瞬时功率 </a:t>
            </a:r>
            <a:r>
              <a:rPr lang="zh-CN" altLang="zh-CN" sz="28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endParaRPr lang="zh-CN" altLang="en-US" sz="2800" b="1" smtClean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8" name="Rectangle 115"/>
          <p:cNvSpPr>
            <a:spLocks noChangeArrowheads="1"/>
          </p:cNvSpPr>
          <p:nvPr/>
        </p:nvSpPr>
        <p:spPr bwMode="auto">
          <a:xfrm>
            <a:off x="2155058" y="5187394"/>
            <a:ext cx="182808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2400" b="1">
              <a:cs typeface="Times New Roman" panose="02020603050405020304" pitchFamily="18" charset="0"/>
            </a:endParaRPr>
          </a:p>
        </p:txBody>
      </p:sp>
      <p:grpSp>
        <p:nvGrpSpPr>
          <p:cNvPr id="36869" name="Group 116"/>
          <p:cNvGrpSpPr>
            <a:grpSpLocks/>
          </p:cNvGrpSpPr>
          <p:nvPr/>
        </p:nvGrpSpPr>
        <p:grpSpPr bwMode="auto">
          <a:xfrm>
            <a:off x="2801293" y="630631"/>
            <a:ext cx="3733800" cy="519113"/>
            <a:chOff x="2064" y="192"/>
            <a:chExt cx="2485" cy="345"/>
          </a:xfrm>
        </p:grpSpPr>
        <p:graphicFrame>
          <p:nvGraphicFramePr>
            <p:cNvPr id="36908" name="Object 117" descr="40%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064" y="192"/>
            <a:ext cx="961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4" name="公式" r:id="rId3" imgW="507780" imgH="203112" progId="Equation.3">
                    <p:embed/>
                  </p:oleObj>
                </mc:Choice>
                <mc:Fallback>
                  <p:oleObj name="公式" r:id="rId3" imgW="507780" imgH="203112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92"/>
                          <a:ext cx="961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00FF00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909" name="Object 118" descr="40%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964" y="192"/>
            <a:ext cx="1585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5" name="Equation" r:id="rId5" imgW="837836" imgH="203112" progId="Equation.3">
                    <p:embed/>
                  </p:oleObj>
                </mc:Choice>
                <mc:Fallback>
                  <p:oleObj name="Equation" r:id="rId5" imgW="837836" imgH="203112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4" y="192"/>
                          <a:ext cx="1585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00FF00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71"/>
          <p:cNvGrpSpPr>
            <a:grpSpLocks/>
          </p:cNvGrpSpPr>
          <p:nvPr/>
        </p:nvGrpSpPr>
        <p:grpSpPr bwMode="auto">
          <a:xfrm>
            <a:off x="1809105" y="4297756"/>
            <a:ext cx="784224" cy="1508125"/>
            <a:chOff x="1488" y="2545"/>
            <a:chExt cx="494" cy="950"/>
          </a:xfrm>
        </p:grpSpPr>
        <p:sp>
          <p:nvSpPr>
            <p:cNvPr id="36905" name="Rectangle 172"/>
            <p:cNvSpPr>
              <a:spLocks noChangeArrowheads="1"/>
            </p:cNvSpPr>
            <p:nvPr/>
          </p:nvSpPr>
          <p:spPr bwMode="auto">
            <a:xfrm>
              <a:off x="1592" y="2707"/>
              <a:ext cx="244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6906" name="Freeform 173"/>
            <p:cNvSpPr>
              <a:spLocks/>
            </p:cNvSpPr>
            <p:nvPr/>
          </p:nvSpPr>
          <p:spPr bwMode="auto">
            <a:xfrm>
              <a:off x="1488" y="2545"/>
              <a:ext cx="469" cy="551"/>
            </a:xfrm>
            <a:custGeom>
              <a:avLst/>
              <a:gdLst>
                <a:gd name="T0" fmla="*/ 0 w 570"/>
                <a:gd name="T1" fmla="*/ 891 h 433"/>
                <a:gd name="T2" fmla="*/ 26 w 570"/>
                <a:gd name="T3" fmla="*/ 648 h 433"/>
                <a:gd name="T4" fmla="*/ 53 w 570"/>
                <a:gd name="T5" fmla="*/ 438 h 433"/>
                <a:gd name="T6" fmla="*/ 80 w 570"/>
                <a:gd name="T7" fmla="*/ 256 h 433"/>
                <a:gd name="T8" fmla="*/ 107 w 570"/>
                <a:gd name="T9" fmla="*/ 106 h 433"/>
                <a:gd name="T10" fmla="*/ 130 w 570"/>
                <a:gd name="T11" fmla="*/ 29 h 433"/>
                <a:gd name="T12" fmla="*/ 156 w 570"/>
                <a:gd name="T13" fmla="*/ 0 h 433"/>
                <a:gd name="T14" fmla="*/ 183 w 570"/>
                <a:gd name="T15" fmla="*/ 29 h 433"/>
                <a:gd name="T16" fmla="*/ 210 w 570"/>
                <a:gd name="T17" fmla="*/ 106 h 433"/>
                <a:gd name="T18" fmla="*/ 237 w 570"/>
                <a:gd name="T19" fmla="*/ 256 h 433"/>
                <a:gd name="T20" fmla="*/ 263 w 570"/>
                <a:gd name="T21" fmla="*/ 438 h 433"/>
                <a:gd name="T22" fmla="*/ 290 w 570"/>
                <a:gd name="T23" fmla="*/ 664 h 433"/>
                <a:gd name="T24" fmla="*/ 317 w 570"/>
                <a:gd name="T25" fmla="*/ 891 h 4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0"/>
                <a:gd name="T40" fmla="*/ 0 h 433"/>
                <a:gd name="T41" fmla="*/ 570 w 570"/>
                <a:gd name="T42" fmla="*/ 433 h 4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0" h="433">
                  <a:moveTo>
                    <a:pt x="0" y="432"/>
                  </a:moveTo>
                  <a:lnTo>
                    <a:pt x="48" y="314"/>
                  </a:lnTo>
                  <a:lnTo>
                    <a:pt x="96" y="212"/>
                  </a:lnTo>
                  <a:lnTo>
                    <a:pt x="144" y="124"/>
                  </a:lnTo>
                  <a:lnTo>
                    <a:pt x="192" y="51"/>
                  </a:lnTo>
                  <a:lnTo>
                    <a:pt x="233" y="14"/>
                  </a:lnTo>
                  <a:lnTo>
                    <a:pt x="281" y="0"/>
                  </a:lnTo>
                  <a:lnTo>
                    <a:pt x="329" y="14"/>
                  </a:lnTo>
                  <a:lnTo>
                    <a:pt x="377" y="51"/>
                  </a:lnTo>
                  <a:lnTo>
                    <a:pt x="425" y="124"/>
                  </a:lnTo>
                  <a:lnTo>
                    <a:pt x="473" y="212"/>
                  </a:lnTo>
                  <a:lnTo>
                    <a:pt x="521" y="322"/>
                  </a:lnTo>
                  <a:lnTo>
                    <a:pt x="569" y="432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07" name="Rectangle 174"/>
            <p:cNvSpPr>
              <a:spLocks noChangeArrowheads="1"/>
            </p:cNvSpPr>
            <p:nvPr/>
          </p:nvSpPr>
          <p:spPr bwMode="auto">
            <a:xfrm>
              <a:off x="1498" y="3167"/>
              <a:ext cx="484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 i="1">
                  <a:cs typeface="Times New Roman" panose="02020603050405020304" pitchFamily="18" charset="0"/>
                </a:rPr>
                <a:t>p</a:t>
              </a:r>
              <a:r>
                <a:rPr lang="en-US" altLang="zh-CN" sz="2400" b="1">
                  <a:cs typeface="Times New Roman" panose="02020603050405020304" pitchFamily="18" charset="0"/>
                </a:rPr>
                <a:t> &gt;0</a:t>
              </a:r>
            </a:p>
          </p:txBody>
        </p:sp>
      </p:grpSp>
      <p:sp>
        <p:nvSpPr>
          <p:cNvPr id="124079" name="Rectangle 175"/>
          <p:cNvSpPr>
            <a:spLocks noChangeArrowheads="1"/>
          </p:cNvSpPr>
          <p:nvPr/>
        </p:nvSpPr>
        <p:spPr bwMode="auto">
          <a:xfrm>
            <a:off x="1734493" y="5936056"/>
            <a:ext cx="800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充电</a:t>
            </a:r>
          </a:p>
        </p:txBody>
      </p:sp>
      <p:grpSp>
        <p:nvGrpSpPr>
          <p:cNvPr id="4" name="Group 176"/>
          <p:cNvGrpSpPr>
            <a:grpSpLocks/>
          </p:cNvGrpSpPr>
          <p:nvPr/>
        </p:nvGrpSpPr>
        <p:grpSpPr bwMode="auto">
          <a:xfrm>
            <a:off x="2510781" y="4486670"/>
            <a:ext cx="787400" cy="1577976"/>
            <a:chOff x="1930" y="2687"/>
            <a:chExt cx="496" cy="994"/>
          </a:xfrm>
        </p:grpSpPr>
        <p:sp>
          <p:nvSpPr>
            <p:cNvPr id="36902" name="Freeform 177"/>
            <p:cNvSpPr>
              <a:spLocks/>
            </p:cNvSpPr>
            <p:nvPr/>
          </p:nvSpPr>
          <p:spPr bwMode="auto">
            <a:xfrm>
              <a:off x="1968" y="3120"/>
              <a:ext cx="458" cy="561"/>
            </a:xfrm>
            <a:custGeom>
              <a:avLst/>
              <a:gdLst>
                <a:gd name="T0" fmla="*/ 294 w 571"/>
                <a:gd name="T1" fmla="*/ 0 h 433"/>
                <a:gd name="T2" fmla="*/ 269 w 571"/>
                <a:gd name="T3" fmla="*/ 255 h 433"/>
                <a:gd name="T4" fmla="*/ 244 w 571"/>
                <a:gd name="T5" fmla="*/ 477 h 433"/>
                <a:gd name="T6" fmla="*/ 220 w 571"/>
                <a:gd name="T7" fmla="*/ 669 h 433"/>
                <a:gd name="T8" fmla="*/ 194 w 571"/>
                <a:gd name="T9" fmla="*/ 825 h 433"/>
                <a:gd name="T10" fmla="*/ 174 w 571"/>
                <a:gd name="T11" fmla="*/ 907 h 433"/>
                <a:gd name="T12" fmla="*/ 149 w 571"/>
                <a:gd name="T13" fmla="*/ 941 h 433"/>
                <a:gd name="T14" fmla="*/ 124 w 571"/>
                <a:gd name="T15" fmla="*/ 907 h 433"/>
                <a:gd name="T16" fmla="*/ 99 w 571"/>
                <a:gd name="T17" fmla="*/ 825 h 433"/>
                <a:gd name="T18" fmla="*/ 75 w 571"/>
                <a:gd name="T19" fmla="*/ 669 h 433"/>
                <a:gd name="T20" fmla="*/ 50 w 571"/>
                <a:gd name="T21" fmla="*/ 477 h 433"/>
                <a:gd name="T22" fmla="*/ 25 w 571"/>
                <a:gd name="T23" fmla="*/ 237 h 433"/>
                <a:gd name="T24" fmla="*/ 0 w 571"/>
                <a:gd name="T25" fmla="*/ 0 h 4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1"/>
                <a:gd name="T40" fmla="*/ 0 h 433"/>
                <a:gd name="T41" fmla="*/ 571 w 571"/>
                <a:gd name="T42" fmla="*/ 433 h 4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1" h="433">
                  <a:moveTo>
                    <a:pt x="570" y="0"/>
                  </a:moveTo>
                  <a:lnTo>
                    <a:pt x="521" y="117"/>
                  </a:lnTo>
                  <a:lnTo>
                    <a:pt x="473" y="219"/>
                  </a:lnTo>
                  <a:lnTo>
                    <a:pt x="425" y="307"/>
                  </a:lnTo>
                  <a:lnTo>
                    <a:pt x="377" y="380"/>
                  </a:lnTo>
                  <a:lnTo>
                    <a:pt x="337" y="417"/>
                  </a:lnTo>
                  <a:lnTo>
                    <a:pt x="289" y="432"/>
                  </a:lnTo>
                  <a:lnTo>
                    <a:pt x="240" y="417"/>
                  </a:lnTo>
                  <a:lnTo>
                    <a:pt x="192" y="380"/>
                  </a:lnTo>
                  <a:lnTo>
                    <a:pt x="144" y="307"/>
                  </a:lnTo>
                  <a:lnTo>
                    <a:pt x="96" y="219"/>
                  </a:lnTo>
                  <a:lnTo>
                    <a:pt x="48" y="109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03" name="Line 178"/>
            <p:cNvSpPr>
              <a:spLocks noChangeShapeType="1"/>
            </p:cNvSpPr>
            <p:nvPr/>
          </p:nvSpPr>
          <p:spPr bwMode="auto">
            <a:xfrm>
              <a:off x="2160" y="3360"/>
              <a:ext cx="1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04" name="Rectangle 179"/>
            <p:cNvSpPr>
              <a:spLocks noChangeArrowheads="1"/>
            </p:cNvSpPr>
            <p:nvPr/>
          </p:nvSpPr>
          <p:spPr bwMode="auto">
            <a:xfrm>
              <a:off x="1930" y="2687"/>
              <a:ext cx="484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i="1">
                  <a:cs typeface="Times New Roman" panose="02020603050405020304" pitchFamily="18" charset="0"/>
                </a:rPr>
                <a:t>p</a:t>
              </a:r>
              <a:r>
                <a:rPr lang="en-US" altLang="zh-CN" sz="2400" b="1">
                  <a:cs typeface="Times New Roman" panose="02020603050405020304" pitchFamily="18" charset="0"/>
                </a:rPr>
                <a:t> &lt;0</a:t>
              </a:r>
            </a:p>
          </p:txBody>
        </p:sp>
      </p:grpSp>
      <p:sp>
        <p:nvSpPr>
          <p:cNvPr id="124084" name="Rectangle 180"/>
          <p:cNvSpPr>
            <a:spLocks noChangeArrowheads="1"/>
          </p:cNvSpPr>
          <p:nvPr/>
        </p:nvSpPr>
        <p:spPr bwMode="auto">
          <a:xfrm>
            <a:off x="2496493" y="5936056"/>
            <a:ext cx="800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放电</a:t>
            </a:r>
          </a:p>
        </p:txBody>
      </p:sp>
      <p:grpSp>
        <p:nvGrpSpPr>
          <p:cNvPr id="5" name="Group 181"/>
          <p:cNvGrpSpPr>
            <a:grpSpLocks/>
          </p:cNvGrpSpPr>
          <p:nvPr/>
        </p:nvGrpSpPr>
        <p:grpSpPr bwMode="auto">
          <a:xfrm>
            <a:off x="3296594" y="4297756"/>
            <a:ext cx="784226" cy="1508125"/>
            <a:chOff x="1488" y="2545"/>
            <a:chExt cx="494" cy="950"/>
          </a:xfrm>
        </p:grpSpPr>
        <p:sp>
          <p:nvSpPr>
            <p:cNvPr id="36899" name="Rectangle 182"/>
            <p:cNvSpPr>
              <a:spLocks noChangeArrowheads="1"/>
            </p:cNvSpPr>
            <p:nvPr/>
          </p:nvSpPr>
          <p:spPr bwMode="auto">
            <a:xfrm>
              <a:off x="1592" y="2707"/>
              <a:ext cx="244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6900" name="Freeform 183"/>
            <p:cNvSpPr>
              <a:spLocks/>
            </p:cNvSpPr>
            <p:nvPr/>
          </p:nvSpPr>
          <p:spPr bwMode="auto">
            <a:xfrm>
              <a:off x="1488" y="2545"/>
              <a:ext cx="469" cy="551"/>
            </a:xfrm>
            <a:custGeom>
              <a:avLst/>
              <a:gdLst>
                <a:gd name="T0" fmla="*/ 0 w 570"/>
                <a:gd name="T1" fmla="*/ 891 h 433"/>
                <a:gd name="T2" fmla="*/ 26 w 570"/>
                <a:gd name="T3" fmla="*/ 648 h 433"/>
                <a:gd name="T4" fmla="*/ 53 w 570"/>
                <a:gd name="T5" fmla="*/ 438 h 433"/>
                <a:gd name="T6" fmla="*/ 80 w 570"/>
                <a:gd name="T7" fmla="*/ 256 h 433"/>
                <a:gd name="T8" fmla="*/ 107 w 570"/>
                <a:gd name="T9" fmla="*/ 106 h 433"/>
                <a:gd name="T10" fmla="*/ 130 w 570"/>
                <a:gd name="T11" fmla="*/ 29 h 433"/>
                <a:gd name="T12" fmla="*/ 156 w 570"/>
                <a:gd name="T13" fmla="*/ 0 h 433"/>
                <a:gd name="T14" fmla="*/ 183 w 570"/>
                <a:gd name="T15" fmla="*/ 29 h 433"/>
                <a:gd name="T16" fmla="*/ 210 w 570"/>
                <a:gd name="T17" fmla="*/ 106 h 433"/>
                <a:gd name="T18" fmla="*/ 237 w 570"/>
                <a:gd name="T19" fmla="*/ 256 h 433"/>
                <a:gd name="T20" fmla="*/ 263 w 570"/>
                <a:gd name="T21" fmla="*/ 438 h 433"/>
                <a:gd name="T22" fmla="*/ 290 w 570"/>
                <a:gd name="T23" fmla="*/ 664 h 433"/>
                <a:gd name="T24" fmla="*/ 317 w 570"/>
                <a:gd name="T25" fmla="*/ 891 h 4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0"/>
                <a:gd name="T40" fmla="*/ 0 h 433"/>
                <a:gd name="T41" fmla="*/ 570 w 570"/>
                <a:gd name="T42" fmla="*/ 433 h 4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0" h="433">
                  <a:moveTo>
                    <a:pt x="0" y="432"/>
                  </a:moveTo>
                  <a:lnTo>
                    <a:pt x="48" y="314"/>
                  </a:lnTo>
                  <a:lnTo>
                    <a:pt x="96" y="212"/>
                  </a:lnTo>
                  <a:lnTo>
                    <a:pt x="144" y="124"/>
                  </a:lnTo>
                  <a:lnTo>
                    <a:pt x="192" y="51"/>
                  </a:lnTo>
                  <a:lnTo>
                    <a:pt x="233" y="14"/>
                  </a:lnTo>
                  <a:lnTo>
                    <a:pt x="281" y="0"/>
                  </a:lnTo>
                  <a:lnTo>
                    <a:pt x="329" y="14"/>
                  </a:lnTo>
                  <a:lnTo>
                    <a:pt x="377" y="51"/>
                  </a:lnTo>
                  <a:lnTo>
                    <a:pt x="425" y="124"/>
                  </a:lnTo>
                  <a:lnTo>
                    <a:pt x="473" y="212"/>
                  </a:lnTo>
                  <a:lnTo>
                    <a:pt x="521" y="322"/>
                  </a:lnTo>
                  <a:lnTo>
                    <a:pt x="569" y="432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01" name="Rectangle 184"/>
            <p:cNvSpPr>
              <a:spLocks noChangeArrowheads="1"/>
            </p:cNvSpPr>
            <p:nvPr/>
          </p:nvSpPr>
          <p:spPr bwMode="auto">
            <a:xfrm>
              <a:off x="1498" y="3167"/>
              <a:ext cx="484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 i="1">
                  <a:cs typeface="Times New Roman" panose="02020603050405020304" pitchFamily="18" charset="0"/>
                </a:rPr>
                <a:t>p</a:t>
              </a:r>
              <a:r>
                <a:rPr lang="en-US" altLang="zh-CN" sz="2400" b="1">
                  <a:cs typeface="Times New Roman" panose="02020603050405020304" pitchFamily="18" charset="0"/>
                </a:rPr>
                <a:t> &gt;0</a:t>
              </a:r>
            </a:p>
          </p:txBody>
        </p:sp>
      </p:grpSp>
      <p:sp>
        <p:nvSpPr>
          <p:cNvPr id="124089" name="Rectangle 185"/>
          <p:cNvSpPr>
            <a:spLocks noChangeArrowheads="1"/>
          </p:cNvSpPr>
          <p:nvPr/>
        </p:nvSpPr>
        <p:spPr bwMode="auto">
          <a:xfrm>
            <a:off x="3258493" y="5936056"/>
            <a:ext cx="800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充电</a:t>
            </a:r>
          </a:p>
        </p:txBody>
      </p:sp>
      <p:grpSp>
        <p:nvGrpSpPr>
          <p:cNvPr id="6" name="Group 186"/>
          <p:cNvGrpSpPr>
            <a:grpSpLocks/>
          </p:cNvGrpSpPr>
          <p:nvPr/>
        </p:nvGrpSpPr>
        <p:grpSpPr bwMode="auto">
          <a:xfrm>
            <a:off x="3995093" y="4486670"/>
            <a:ext cx="787400" cy="1577976"/>
            <a:chOff x="1930" y="2687"/>
            <a:chExt cx="496" cy="994"/>
          </a:xfrm>
        </p:grpSpPr>
        <p:sp>
          <p:nvSpPr>
            <p:cNvPr id="36896" name="Freeform 187"/>
            <p:cNvSpPr>
              <a:spLocks/>
            </p:cNvSpPr>
            <p:nvPr/>
          </p:nvSpPr>
          <p:spPr bwMode="auto">
            <a:xfrm>
              <a:off x="1968" y="3120"/>
              <a:ext cx="458" cy="561"/>
            </a:xfrm>
            <a:custGeom>
              <a:avLst/>
              <a:gdLst>
                <a:gd name="T0" fmla="*/ 294 w 571"/>
                <a:gd name="T1" fmla="*/ 0 h 433"/>
                <a:gd name="T2" fmla="*/ 269 w 571"/>
                <a:gd name="T3" fmla="*/ 255 h 433"/>
                <a:gd name="T4" fmla="*/ 244 w 571"/>
                <a:gd name="T5" fmla="*/ 477 h 433"/>
                <a:gd name="T6" fmla="*/ 220 w 571"/>
                <a:gd name="T7" fmla="*/ 669 h 433"/>
                <a:gd name="T8" fmla="*/ 194 w 571"/>
                <a:gd name="T9" fmla="*/ 825 h 433"/>
                <a:gd name="T10" fmla="*/ 174 w 571"/>
                <a:gd name="T11" fmla="*/ 907 h 433"/>
                <a:gd name="T12" fmla="*/ 149 w 571"/>
                <a:gd name="T13" fmla="*/ 941 h 433"/>
                <a:gd name="T14" fmla="*/ 124 w 571"/>
                <a:gd name="T15" fmla="*/ 907 h 433"/>
                <a:gd name="T16" fmla="*/ 99 w 571"/>
                <a:gd name="T17" fmla="*/ 825 h 433"/>
                <a:gd name="T18" fmla="*/ 75 w 571"/>
                <a:gd name="T19" fmla="*/ 669 h 433"/>
                <a:gd name="T20" fmla="*/ 50 w 571"/>
                <a:gd name="T21" fmla="*/ 477 h 433"/>
                <a:gd name="T22" fmla="*/ 25 w 571"/>
                <a:gd name="T23" fmla="*/ 237 h 433"/>
                <a:gd name="T24" fmla="*/ 0 w 571"/>
                <a:gd name="T25" fmla="*/ 0 h 4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1"/>
                <a:gd name="T40" fmla="*/ 0 h 433"/>
                <a:gd name="T41" fmla="*/ 571 w 571"/>
                <a:gd name="T42" fmla="*/ 433 h 4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1" h="433">
                  <a:moveTo>
                    <a:pt x="570" y="0"/>
                  </a:moveTo>
                  <a:lnTo>
                    <a:pt x="521" y="117"/>
                  </a:lnTo>
                  <a:lnTo>
                    <a:pt x="473" y="219"/>
                  </a:lnTo>
                  <a:lnTo>
                    <a:pt x="425" y="307"/>
                  </a:lnTo>
                  <a:lnTo>
                    <a:pt x="377" y="380"/>
                  </a:lnTo>
                  <a:lnTo>
                    <a:pt x="337" y="417"/>
                  </a:lnTo>
                  <a:lnTo>
                    <a:pt x="289" y="432"/>
                  </a:lnTo>
                  <a:lnTo>
                    <a:pt x="240" y="417"/>
                  </a:lnTo>
                  <a:lnTo>
                    <a:pt x="192" y="380"/>
                  </a:lnTo>
                  <a:lnTo>
                    <a:pt x="144" y="307"/>
                  </a:lnTo>
                  <a:lnTo>
                    <a:pt x="96" y="219"/>
                  </a:lnTo>
                  <a:lnTo>
                    <a:pt x="48" y="109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97" name="Line 188"/>
            <p:cNvSpPr>
              <a:spLocks noChangeShapeType="1"/>
            </p:cNvSpPr>
            <p:nvPr/>
          </p:nvSpPr>
          <p:spPr bwMode="auto">
            <a:xfrm>
              <a:off x="2160" y="3360"/>
              <a:ext cx="1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98" name="Rectangle 189"/>
            <p:cNvSpPr>
              <a:spLocks noChangeArrowheads="1"/>
            </p:cNvSpPr>
            <p:nvPr/>
          </p:nvSpPr>
          <p:spPr bwMode="auto">
            <a:xfrm>
              <a:off x="1930" y="2687"/>
              <a:ext cx="484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i="1">
                  <a:cs typeface="Times New Roman" panose="02020603050405020304" pitchFamily="18" charset="0"/>
                </a:rPr>
                <a:t>p</a:t>
              </a:r>
              <a:r>
                <a:rPr lang="en-US" altLang="zh-CN" sz="2400" b="1">
                  <a:cs typeface="Times New Roman" panose="02020603050405020304" pitchFamily="18" charset="0"/>
                </a:rPr>
                <a:t> &lt;0</a:t>
              </a:r>
            </a:p>
          </p:txBody>
        </p:sp>
      </p:grpSp>
      <p:sp>
        <p:nvSpPr>
          <p:cNvPr id="124094" name="Rectangle 190"/>
          <p:cNvSpPr>
            <a:spLocks noChangeArrowheads="1"/>
          </p:cNvSpPr>
          <p:nvPr/>
        </p:nvSpPr>
        <p:spPr bwMode="auto">
          <a:xfrm>
            <a:off x="4020493" y="5936056"/>
            <a:ext cx="800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放电</a:t>
            </a:r>
          </a:p>
        </p:txBody>
      </p:sp>
      <p:grpSp>
        <p:nvGrpSpPr>
          <p:cNvPr id="7" name="Group 191"/>
          <p:cNvGrpSpPr>
            <a:grpSpLocks/>
          </p:cNvGrpSpPr>
          <p:nvPr/>
        </p:nvGrpSpPr>
        <p:grpSpPr bwMode="auto">
          <a:xfrm>
            <a:off x="1385243" y="4027881"/>
            <a:ext cx="4114800" cy="2028825"/>
            <a:chOff x="1200" y="2398"/>
            <a:chExt cx="2592" cy="1278"/>
          </a:xfrm>
        </p:grpSpPr>
        <p:sp>
          <p:nvSpPr>
            <p:cNvPr id="36891" name="Rectangle 192"/>
            <p:cNvSpPr>
              <a:spLocks noChangeArrowheads="1"/>
            </p:cNvSpPr>
            <p:nvPr/>
          </p:nvSpPr>
          <p:spPr bwMode="auto">
            <a:xfrm>
              <a:off x="1200" y="2398"/>
              <a:ext cx="322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 b="1" i="1">
                  <a:solidFill>
                    <a:srgbClr val="0000FF"/>
                  </a:solidFill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36892" name="Line 193"/>
            <p:cNvSpPr>
              <a:spLocks noChangeShapeType="1"/>
            </p:cNvSpPr>
            <p:nvPr/>
          </p:nvSpPr>
          <p:spPr bwMode="auto">
            <a:xfrm>
              <a:off x="1426" y="3118"/>
              <a:ext cx="2174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93" name="Line 194"/>
            <p:cNvSpPr>
              <a:spLocks noChangeShapeType="1"/>
            </p:cNvSpPr>
            <p:nvPr/>
          </p:nvSpPr>
          <p:spPr bwMode="auto">
            <a:xfrm flipV="1">
              <a:off x="1462" y="2529"/>
              <a:ext cx="0" cy="11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6894" name="Object 195"/>
            <p:cNvGraphicFramePr>
              <a:graphicFrameLocks noChangeAspect="1"/>
            </p:cNvGraphicFramePr>
            <p:nvPr/>
          </p:nvGraphicFramePr>
          <p:xfrm>
            <a:off x="3495" y="3120"/>
            <a:ext cx="297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6" name="Equation" r:id="rId7" imgW="203024" imgH="152268" progId="Equation.3">
                    <p:embed/>
                  </p:oleObj>
                </mc:Choice>
                <mc:Fallback>
                  <p:oleObj name="Equation" r:id="rId7" imgW="203024" imgH="1522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5" y="3120"/>
                          <a:ext cx="297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95" name="Rectangle 196"/>
            <p:cNvSpPr>
              <a:spLocks noChangeArrowheads="1"/>
            </p:cNvSpPr>
            <p:nvPr/>
          </p:nvSpPr>
          <p:spPr bwMode="auto">
            <a:xfrm>
              <a:off x="1296" y="3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i="1">
                  <a:cs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8" name="Group 197"/>
          <p:cNvGrpSpPr>
            <a:grpSpLocks/>
          </p:cNvGrpSpPr>
          <p:nvPr/>
        </p:nvGrpSpPr>
        <p:grpSpPr bwMode="auto">
          <a:xfrm>
            <a:off x="2571106" y="1516456"/>
            <a:ext cx="2209800" cy="4572000"/>
            <a:chOff x="1631" y="816"/>
            <a:chExt cx="1392" cy="2880"/>
          </a:xfrm>
        </p:grpSpPr>
        <p:sp>
          <p:nvSpPr>
            <p:cNvPr id="36887" name="Line 198"/>
            <p:cNvSpPr>
              <a:spLocks noChangeShapeType="1"/>
            </p:cNvSpPr>
            <p:nvPr/>
          </p:nvSpPr>
          <p:spPr bwMode="auto">
            <a:xfrm>
              <a:off x="1631" y="873"/>
              <a:ext cx="0" cy="282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88" name="Line 199"/>
            <p:cNvSpPr>
              <a:spLocks noChangeShapeType="1"/>
            </p:cNvSpPr>
            <p:nvPr/>
          </p:nvSpPr>
          <p:spPr bwMode="auto">
            <a:xfrm>
              <a:off x="3023" y="816"/>
              <a:ext cx="0" cy="288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89" name="Line 200"/>
            <p:cNvSpPr>
              <a:spLocks noChangeShapeType="1"/>
            </p:cNvSpPr>
            <p:nvPr/>
          </p:nvSpPr>
          <p:spPr bwMode="auto">
            <a:xfrm flipH="1">
              <a:off x="2063" y="865"/>
              <a:ext cx="14" cy="283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90" name="Line 201"/>
            <p:cNvSpPr>
              <a:spLocks noChangeShapeType="1"/>
            </p:cNvSpPr>
            <p:nvPr/>
          </p:nvSpPr>
          <p:spPr bwMode="auto">
            <a:xfrm>
              <a:off x="2569" y="864"/>
              <a:ext cx="0" cy="283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4106" name="Text Box 202" descr="40%"/>
          <p:cNvSpPr txBox="1">
            <a:spLocks noChangeArrowheads="1"/>
          </p:cNvSpPr>
          <p:nvPr/>
        </p:nvSpPr>
        <p:spPr bwMode="auto">
          <a:xfrm>
            <a:off x="5995343" y="4759719"/>
            <a:ext cx="2590800" cy="974725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所以电容</a:t>
            </a:r>
            <a:r>
              <a:rPr lang="en-US" altLang="zh-CN" b="1" i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是储能元件。</a:t>
            </a:r>
            <a:endParaRPr lang="zh-CN" altLang="en-US" b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4107" name="Rectangle 203" descr="40%"/>
          <p:cNvSpPr>
            <a:spLocks noChangeArrowheads="1"/>
          </p:cNvSpPr>
          <p:nvPr/>
        </p:nvSpPr>
        <p:spPr bwMode="auto">
          <a:xfrm>
            <a:off x="6071543" y="1422794"/>
            <a:ext cx="2438400" cy="2936875"/>
          </a:xfrm>
          <a:prstGeom prst="rect">
            <a:avLst/>
          </a:prstGeom>
          <a:pattFill prst="pct40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="1">
                <a:solidFill>
                  <a:srgbClr val="002060"/>
                </a:solidFill>
                <a:cs typeface="Times New Roman" panose="02020603050405020304" pitchFamily="18" charset="0"/>
              </a:rPr>
              <a:t>结论：</a:t>
            </a:r>
          </a:p>
          <a:p>
            <a:pPr>
              <a:lnSpc>
                <a:spcPct val="110000"/>
              </a:lnSpc>
            </a:pP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  纯电容不消耗能量，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只和电源进行能量交换（能量的吞吐</a:t>
            </a: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36882" name="Picture 244" descr="图片2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68" y="1078306"/>
            <a:ext cx="4030663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149" name="Picture 245" descr="图片2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06" y="2781694"/>
            <a:ext cx="793750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150" name="Picture 246" descr="图片2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68" y="2781694"/>
            <a:ext cx="758825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151" name="Picture 247" descr="图片2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93" y="2781694"/>
            <a:ext cx="7572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152" name="Picture 248" descr="图片3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068" y="2781694"/>
            <a:ext cx="7556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479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4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12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4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4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4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4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4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4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12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4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4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500"/>
                                        <p:tgtEl>
                                          <p:spTgt spid="12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2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12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79" grpId="0" autoUpdateAnimBg="0"/>
      <p:bldP spid="124084" grpId="0" autoUpdateAnimBg="0"/>
      <p:bldP spid="124089" grpId="0" autoUpdateAnimBg="0"/>
      <p:bldP spid="124094" grpId="0" autoUpdateAnimBg="0"/>
      <p:bldP spid="124106" grpId="0" animBg="1" autoUpdateAnimBg="0"/>
      <p:bldP spid="124107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55"/>
          <p:cNvSpPr txBox="1">
            <a:spLocks noChangeArrowheads="1"/>
          </p:cNvSpPr>
          <p:nvPr/>
        </p:nvSpPr>
        <p:spPr bwMode="auto">
          <a:xfrm>
            <a:off x="416224" y="573826"/>
            <a:ext cx="8383587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>
                <a:solidFill>
                  <a:schemeClr val="tx2"/>
                </a:solidFill>
              </a:rPr>
              <a:t>       </a:t>
            </a:r>
            <a:r>
              <a:rPr lang="zh-CN" altLang="en-US" b="1">
                <a:solidFill>
                  <a:srgbClr val="CC0000"/>
                </a:solidFill>
              </a:rPr>
              <a:t>例 ：</a:t>
            </a:r>
            <a:r>
              <a:rPr lang="zh-CN" altLang="en-US" b="1">
                <a:solidFill>
                  <a:schemeClr val="tx2"/>
                </a:solidFill>
              </a:rPr>
              <a:t>下图中电容 </a:t>
            </a:r>
            <a:r>
              <a:rPr lang="en-US" altLang="zh-CN" b="1" i="1">
                <a:solidFill>
                  <a:schemeClr val="tx2"/>
                </a:solidFill>
              </a:rPr>
              <a:t>C </a:t>
            </a:r>
            <a:r>
              <a:rPr lang="en-US" altLang="zh-CN" b="1">
                <a:solidFill>
                  <a:schemeClr val="tx2"/>
                </a:solidFill>
              </a:rPr>
              <a:t>= 23</a:t>
            </a:r>
            <a:r>
              <a:rPr lang="en-US" altLang="zh-CN" b="1">
                <a:solidFill>
                  <a:schemeClr val="tx2"/>
                </a:solidFill>
                <a:sym typeface="Symbol" panose="05050102010706020507" pitchFamily="18" charset="2"/>
              </a:rPr>
              <a:t>.</a:t>
            </a:r>
            <a:r>
              <a:rPr lang="en-US" altLang="zh-CN" b="1">
                <a:solidFill>
                  <a:schemeClr val="tx2"/>
                </a:solidFill>
              </a:rPr>
              <a:t>5 </a:t>
            </a:r>
            <a:r>
              <a:rPr lang="en-US" altLang="zh-CN" b="1">
                <a:solidFill>
                  <a:schemeClr val="tx2"/>
                </a:solidFill>
                <a:sym typeface="Symbol" panose="05050102010706020507" pitchFamily="18" charset="2"/>
              </a:rPr>
              <a:t>F</a:t>
            </a:r>
            <a:r>
              <a:rPr lang="zh-CN" altLang="en-US" b="1">
                <a:solidFill>
                  <a:schemeClr val="tx2"/>
                </a:solidFill>
                <a:sym typeface="Symbol" panose="05050102010706020507" pitchFamily="18" charset="2"/>
              </a:rPr>
              <a:t>，</a:t>
            </a:r>
            <a:r>
              <a:rPr lang="zh-CN" altLang="en-US" b="1">
                <a:solidFill>
                  <a:schemeClr val="tx2"/>
                </a:solidFill>
              </a:rPr>
              <a:t>接在电源电压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b="1" i="1">
                <a:solidFill>
                  <a:schemeClr val="tx2"/>
                </a:solidFill>
              </a:rPr>
              <a:t>U </a:t>
            </a:r>
            <a:r>
              <a:rPr lang="en-US" altLang="zh-CN" b="1">
                <a:solidFill>
                  <a:schemeClr val="tx2"/>
                </a:solidFill>
              </a:rPr>
              <a:t>= 220 V</a:t>
            </a:r>
            <a:r>
              <a:rPr lang="zh-CN" altLang="en-US" b="1">
                <a:solidFill>
                  <a:schemeClr val="tx2"/>
                </a:solidFill>
              </a:rPr>
              <a:t>、频率为 </a:t>
            </a:r>
            <a:r>
              <a:rPr lang="en-US" altLang="zh-CN" b="1">
                <a:solidFill>
                  <a:schemeClr val="tx2"/>
                </a:solidFill>
              </a:rPr>
              <a:t>50 Hz</a:t>
            </a:r>
            <a:r>
              <a:rPr lang="zh-CN" altLang="en-US" b="1">
                <a:solidFill>
                  <a:schemeClr val="tx2"/>
                </a:solidFill>
              </a:rPr>
              <a:t>、初相为零的交流电源上，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b="1">
                <a:solidFill>
                  <a:schemeClr val="tx2"/>
                </a:solidFill>
              </a:rPr>
              <a:t>求电路中的电流 </a:t>
            </a:r>
            <a:r>
              <a:rPr lang="en-US" altLang="zh-CN" b="1" i="1">
                <a:solidFill>
                  <a:schemeClr val="tx2"/>
                </a:solidFill>
              </a:rPr>
              <a:t>i</a:t>
            </a:r>
            <a:r>
              <a:rPr lang="en-US" altLang="zh-CN" b="1">
                <a:solidFill>
                  <a:schemeClr val="tx2"/>
                </a:solidFill>
              </a:rPr>
              <a:t> </a:t>
            </a:r>
            <a:r>
              <a:rPr lang="zh-CN" altLang="en-US" b="1">
                <a:solidFill>
                  <a:schemeClr val="tx2"/>
                </a:solidFill>
              </a:rPr>
              <a:t>、</a:t>
            </a:r>
            <a:r>
              <a:rPr lang="en-US" altLang="zh-CN" b="1" i="1">
                <a:solidFill>
                  <a:schemeClr val="tx2"/>
                </a:solidFill>
              </a:rPr>
              <a:t>P </a:t>
            </a:r>
            <a:r>
              <a:rPr lang="zh-CN" altLang="en-US" b="1">
                <a:solidFill>
                  <a:schemeClr val="tx2"/>
                </a:solidFill>
              </a:rPr>
              <a:t>及 </a:t>
            </a:r>
            <a:r>
              <a:rPr lang="en-US" altLang="zh-CN" b="1" i="1">
                <a:solidFill>
                  <a:schemeClr val="tx2"/>
                </a:solidFill>
              </a:rPr>
              <a:t>Q</a:t>
            </a:r>
            <a:r>
              <a:rPr lang="zh-CN" altLang="en-US" b="1">
                <a:solidFill>
                  <a:schemeClr val="tx2"/>
                </a:solidFill>
              </a:rPr>
              <a:t>。该电容的额定电压最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b="1">
                <a:solidFill>
                  <a:schemeClr val="tx2"/>
                </a:solidFill>
              </a:rPr>
              <a:t>少应为多少伏？</a:t>
            </a:r>
          </a:p>
        </p:txBody>
      </p:sp>
      <p:sp>
        <p:nvSpPr>
          <p:cNvPr id="124984" name="AutoShape 56"/>
          <p:cNvSpPr>
            <a:spLocks noChangeArrowheads="1"/>
          </p:cNvSpPr>
          <p:nvPr/>
        </p:nvSpPr>
        <p:spPr bwMode="auto">
          <a:xfrm>
            <a:off x="1262361" y="5926876"/>
            <a:ext cx="3281363" cy="6096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99"/>
                </a:solidFill>
              </a:rPr>
              <a:t>额定电压  ≥</a:t>
            </a:r>
            <a:r>
              <a:rPr lang="zh-CN" altLang="en-US" b="1">
                <a:solidFill>
                  <a:schemeClr val="accent2"/>
                </a:solidFill>
              </a:rPr>
              <a:t> </a:t>
            </a:r>
            <a:r>
              <a:rPr lang="en-US" altLang="zh-CN" b="1"/>
              <a:t>311 V</a:t>
            </a:r>
          </a:p>
        </p:txBody>
      </p:sp>
      <p:sp>
        <p:nvSpPr>
          <p:cNvPr id="124985" name="Text Box 57"/>
          <p:cNvSpPr txBox="1">
            <a:spLocks noChangeArrowheads="1"/>
          </p:cNvSpPr>
          <p:nvPr/>
        </p:nvSpPr>
        <p:spPr bwMode="auto">
          <a:xfrm>
            <a:off x="701974" y="2637576"/>
            <a:ext cx="1612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解：</a:t>
            </a:r>
            <a:r>
              <a:rPr lang="zh-CN" altLang="en-US" b="1">
                <a:solidFill>
                  <a:srgbClr val="000099"/>
                </a:solidFill>
              </a:rPr>
              <a:t>容抗</a:t>
            </a:r>
          </a:p>
        </p:txBody>
      </p:sp>
      <p:graphicFrame>
        <p:nvGraphicFramePr>
          <p:cNvPr id="124986" name="Object 58"/>
          <p:cNvGraphicFramePr>
            <a:graphicFrameLocks noChangeAspect="1"/>
          </p:cNvGraphicFramePr>
          <p:nvPr>
            <p:extLst/>
          </p:nvPr>
        </p:nvGraphicFramePr>
        <p:xfrm>
          <a:off x="2397424" y="2485176"/>
          <a:ext cx="434340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8" name="Equation" r:id="rId3" imgW="1612900" imgH="381000" progId="Equation.3">
                  <p:embed/>
                </p:oleObj>
              </mc:Choice>
              <mc:Fallback>
                <p:oleObj name="Equation" r:id="rId3" imgW="16129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424" y="2485176"/>
                        <a:ext cx="434340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87" name="Object 59"/>
          <p:cNvGraphicFramePr>
            <a:graphicFrameLocks noChangeAspect="1"/>
          </p:cNvGraphicFramePr>
          <p:nvPr>
            <p:extLst/>
          </p:nvPr>
        </p:nvGraphicFramePr>
        <p:xfrm>
          <a:off x="1406824" y="3323376"/>
          <a:ext cx="2590800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9" name="Equation" r:id="rId5" imgW="965200" imgH="381000" progId="Equation.3">
                  <p:embed/>
                </p:oleObj>
              </mc:Choice>
              <mc:Fallback>
                <p:oleObj name="Equation" r:id="rId5" imgW="9652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824" y="3323376"/>
                        <a:ext cx="2590800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88" name="Object 60"/>
          <p:cNvGraphicFramePr>
            <a:graphicFrameLocks noChangeAspect="1"/>
          </p:cNvGraphicFramePr>
          <p:nvPr>
            <p:extLst/>
          </p:nvPr>
        </p:nvGraphicFramePr>
        <p:xfrm>
          <a:off x="1457624" y="4301276"/>
          <a:ext cx="65532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0" name="Equation" r:id="rId7" imgW="2692400" imgH="228600" progId="Equation.3">
                  <p:embed/>
                </p:oleObj>
              </mc:Choice>
              <mc:Fallback>
                <p:oleObj name="Equation" r:id="rId7" imgW="2692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624" y="4301276"/>
                        <a:ext cx="655320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89" name="Object 61"/>
          <p:cNvGraphicFramePr>
            <a:graphicFrameLocks noChangeAspect="1"/>
          </p:cNvGraphicFramePr>
          <p:nvPr>
            <p:extLst/>
          </p:nvPr>
        </p:nvGraphicFramePr>
        <p:xfrm>
          <a:off x="1406824" y="5025176"/>
          <a:ext cx="8382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1" name="公式" r:id="rId9" imgW="837836" imgH="317362" progId="Equation.3">
                  <p:embed/>
                </p:oleObj>
              </mc:Choice>
              <mc:Fallback>
                <p:oleObj name="公式" r:id="rId9" imgW="837836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824" y="5025176"/>
                        <a:ext cx="8382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90" name="Object 62"/>
          <p:cNvGraphicFramePr>
            <a:graphicFrameLocks noChangeAspect="1"/>
          </p:cNvGraphicFramePr>
          <p:nvPr>
            <p:extLst/>
          </p:nvPr>
        </p:nvGraphicFramePr>
        <p:xfrm>
          <a:off x="1406824" y="5496664"/>
          <a:ext cx="31242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2" name="公式" r:id="rId11" imgW="3251200" imgH="381000" progId="Equation.3">
                  <p:embed/>
                </p:oleObj>
              </mc:Choice>
              <mc:Fallback>
                <p:oleObj name="公式" r:id="rId11" imgW="32512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824" y="5496664"/>
                        <a:ext cx="312420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8" name="Picture 77" descr="图片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1" y="2188314"/>
            <a:ext cx="1793875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423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4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4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"/>
                                        <p:tgtEl>
                                          <p:spTgt spid="124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84" grpId="0" autoUpdateAnimBg="0"/>
      <p:bldP spid="124985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71" name="Text Box 1107"/>
          <p:cNvSpPr txBox="1">
            <a:spLocks noChangeArrowheads="1"/>
          </p:cNvSpPr>
          <p:nvPr/>
        </p:nvSpPr>
        <p:spPr bwMode="auto">
          <a:xfrm>
            <a:off x="1758396" y="476250"/>
            <a:ext cx="57134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E60000"/>
                </a:solidFill>
              </a:rPr>
              <a:t>单一参数交流电路主要结论列表</a:t>
            </a:r>
          </a:p>
        </p:txBody>
      </p:sp>
      <p:grpSp>
        <p:nvGrpSpPr>
          <p:cNvPr id="38915" name="Group 1109"/>
          <p:cNvGrpSpPr>
            <a:grpSpLocks/>
          </p:cNvGrpSpPr>
          <p:nvPr/>
        </p:nvGrpSpPr>
        <p:grpSpPr bwMode="auto">
          <a:xfrm>
            <a:off x="162958" y="1071563"/>
            <a:ext cx="8832850" cy="5132387"/>
            <a:chOff x="192" y="694"/>
            <a:chExt cx="5564" cy="3233"/>
          </a:xfrm>
        </p:grpSpPr>
        <p:grpSp>
          <p:nvGrpSpPr>
            <p:cNvPr id="38916" name="Group 1054"/>
            <p:cNvGrpSpPr>
              <a:grpSpLocks/>
            </p:cNvGrpSpPr>
            <p:nvPr/>
          </p:nvGrpSpPr>
          <p:grpSpPr bwMode="auto">
            <a:xfrm>
              <a:off x="192" y="694"/>
              <a:ext cx="5564" cy="3233"/>
              <a:chOff x="192" y="703"/>
              <a:chExt cx="5564" cy="3233"/>
            </a:xfrm>
          </p:grpSpPr>
          <p:sp>
            <p:nvSpPr>
              <p:cNvPr id="38918" name="Text Box 1055"/>
              <p:cNvSpPr txBox="1">
                <a:spLocks noChangeArrowheads="1"/>
              </p:cNvSpPr>
              <p:nvPr/>
            </p:nvSpPr>
            <p:spPr bwMode="auto">
              <a:xfrm>
                <a:off x="816" y="720"/>
                <a:ext cx="720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zh-CN" altLang="en-US" sz="2400" b="1"/>
                  <a:t>参数</a:t>
                </a:r>
              </a:p>
            </p:txBody>
          </p:sp>
          <p:graphicFrame>
            <p:nvGraphicFramePr>
              <p:cNvPr id="38919" name="Object 1056" descr="30%"/>
              <p:cNvGraphicFramePr>
                <a:graphicFrameLocks noChangeAspect="1"/>
              </p:cNvGraphicFramePr>
              <p:nvPr/>
            </p:nvGraphicFramePr>
            <p:xfrm>
              <a:off x="2864" y="1160"/>
              <a:ext cx="928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2" name="Equation" r:id="rId3" imgW="853677" imgH="205740" progId="Equation.3">
                      <p:embed/>
                    </p:oleObj>
                  </mc:Choice>
                  <mc:Fallback>
                    <p:oleObj name="Equation" r:id="rId3" imgW="853677" imgH="2057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64" y="1160"/>
                            <a:ext cx="928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pct30">
                                  <a:fgClr>
                                    <a:srgbClr val="CCCCFF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20" name="Object 1057" descr="大棋盘"/>
              <p:cNvGraphicFramePr>
                <a:graphicFrameLocks noChangeAspect="1"/>
              </p:cNvGraphicFramePr>
              <p:nvPr/>
            </p:nvGraphicFramePr>
            <p:xfrm>
              <a:off x="2952" y="1512"/>
              <a:ext cx="864" cy="5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3" name="Equation" r:id="rId5" imgW="571252" imgH="393529" progId="Equation.3">
                      <p:embed/>
                    </p:oleObj>
                  </mc:Choice>
                  <mc:Fallback>
                    <p:oleObj name="Equation" r:id="rId5" imgW="571252" imgH="393529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52" y="1512"/>
                            <a:ext cx="864" cy="5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lgCheck">
                                  <a:fgClr>
                                    <a:srgbClr val="CCFFFF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21" name="Line 1058"/>
              <p:cNvSpPr>
                <a:spLocks noChangeShapeType="1"/>
              </p:cNvSpPr>
              <p:nvPr/>
            </p:nvSpPr>
            <p:spPr bwMode="auto">
              <a:xfrm>
                <a:off x="192" y="1538"/>
                <a:ext cx="54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8922" name="Object 1059" descr="30%"/>
              <p:cNvGraphicFramePr>
                <a:graphicFrameLocks noChangeAspect="1"/>
              </p:cNvGraphicFramePr>
              <p:nvPr/>
            </p:nvGraphicFramePr>
            <p:xfrm>
              <a:off x="4392" y="1016"/>
              <a:ext cx="800" cy="5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4" name="Equation" r:id="rId7" imgW="868828" imgH="426615" progId="Equation.3">
                      <p:embed/>
                    </p:oleObj>
                  </mc:Choice>
                  <mc:Fallback>
                    <p:oleObj name="Equation" r:id="rId7" imgW="868828" imgH="4266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2" y="1016"/>
                            <a:ext cx="800" cy="5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pct30">
                                  <a:fgClr>
                                    <a:srgbClr val="CCCCFF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23" name="Object 1060" descr="大棋盘"/>
              <p:cNvGraphicFramePr>
                <a:graphicFrameLocks noChangeAspect="1"/>
              </p:cNvGraphicFramePr>
              <p:nvPr/>
            </p:nvGraphicFramePr>
            <p:xfrm>
              <a:off x="4464" y="1528"/>
              <a:ext cx="816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5" name="Equation" r:id="rId9" imgW="571252" imgH="393529" progId="Equation.3">
                      <p:embed/>
                    </p:oleObj>
                  </mc:Choice>
                  <mc:Fallback>
                    <p:oleObj name="Equation" r:id="rId9" imgW="571252" imgH="393529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1528"/>
                            <a:ext cx="816" cy="5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lgCheck">
                                  <a:fgClr>
                                    <a:srgbClr val="CCFFFF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24" name="Line 1061"/>
              <p:cNvSpPr>
                <a:spLocks noChangeShapeType="1"/>
              </p:cNvSpPr>
              <p:nvPr/>
            </p:nvSpPr>
            <p:spPr bwMode="auto">
              <a:xfrm>
                <a:off x="192" y="3034"/>
                <a:ext cx="54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25" name="Text Box 1062"/>
              <p:cNvSpPr txBox="1">
                <a:spLocks noChangeArrowheads="1"/>
              </p:cNvSpPr>
              <p:nvPr/>
            </p:nvSpPr>
            <p:spPr bwMode="auto">
              <a:xfrm>
                <a:off x="1791" y="719"/>
                <a:ext cx="534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600" b="1"/>
                  <a:t>电阻</a:t>
                </a:r>
              </a:p>
            </p:txBody>
          </p:sp>
          <p:sp>
            <p:nvSpPr>
              <p:cNvPr id="38926" name="Text Box 1063"/>
              <p:cNvSpPr txBox="1">
                <a:spLocks noChangeArrowheads="1"/>
              </p:cNvSpPr>
              <p:nvPr/>
            </p:nvSpPr>
            <p:spPr bwMode="auto">
              <a:xfrm>
                <a:off x="552" y="1648"/>
                <a:ext cx="1000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zh-CN" altLang="en-US" sz="2400" b="1"/>
                  <a:t>基本关系</a:t>
                </a:r>
              </a:p>
            </p:txBody>
          </p:sp>
          <p:graphicFrame>
            <p:nvGraphicFramePr>
              <p:cNvPr id="38927" name="Object 1064" descr="大棋盘"/>
              <p:cNvGraphicFramePr>
                <a:graphicFrameLocks noChangeAspect="1"/>
              </p:cNvGraphicFramePr>
              <p:nvPr/>
            </p:nvGraphicFramePr>
            <p:xfrm>
              <a:off x="1664" y="1624"/>
              <a:ext cx="816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6" name="公式" r:id="rId11" imgW="431425" imgH="177646" progId="Equation.3">
                      <p:embed/>
                    </p:oleObj>
                  </mc:Choice>
                  <mc:Fallback>
                    <p:oleObj name="公式" r:id="rId11" imgW="431425" imgH="17764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64" y="1624"/>
                            <a:ext cx="816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lgCheck">
                                  <a:fgClr>
                                    <a:srgbClr val="CCFFFF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28" name="Text Box 1065"/>
              <p:cNvSpPr txBox="1">
                <a:spLocks noChangeArrowheads="1"/>
              </p:cNvSpPr>
              <p:nvPr/>
            </p:nvSpPr>
            <p:spPr bwMode="auto">
              <a:xfrm>
                <a:off x="264" y="1175"/>
                <a:ext cx="1151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zh-CN" altLang="en-US" sz="2400" b="1"/>
                  <a:t>阻抗或电抗</a:t>
                </a:r>
              </a:p>
            </p:txBody>
          </p:sp>
          <p:graphicFrame>
            <p:nvGraphicFramePr>
              <p:cNvPr id="38929" name="Object 1066"/>
              <p:cNvGraphicFramePr>
                <a:graphicFrameLocks noChangeAspect="1"/>
              </p:cNvGraphicFramePr>
              <p:nvPr/>
            </p:nvGraphicFramePr>
            <p:xfrm>
              <a:off x="1896" y="1202"/>
              <a:ext cx="216" cy="2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7" name="公式" r:id="rId13" imgW="160035" imgH="159862" progId="Equation.3">
                      <p:embed/>
                    </p:oleObj>
                  </mc:Choice>
                  <mc:Fallback>
                    <p:oleObj name="公式" r:id="rId13" imgW="160035" imgH="15986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6" y="1202"/>
                            <a:ext cx="216" cy="2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30" name="Line 1067"/>
              <p:cNvSpPr>
                <a:spLocks noChangeShapeType="1"/>
              </p:cNvSpPr>
              <p:nvPr/>
            </p:nvSpPr>
            <p:spPr bwMode="auto">
              <a:xfrm>
                <a:off x="240" y="706"/>
                <a:ext cx="53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31" name="Text Box 1068"/>
              <p:cNvSpPr txBox="1">
                <a:spLocks noChangeArrowheads="1"/>
              </p:cNvSpPr>
              <p:nvPr/>
            </p:nvSpPr>
            <p:spPr bwMode="auto">
              <a:xfrm>
                <a:off x="568" y="2707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400" b="1"/>
                  <a:t>相量式</a:t>
                </a:r>
              </a:p>
            </p:txBody>
          </p:sp>
          <p:graphicFrame>
            <p:nvGraphicFramePr>
              <p:cNvPr id="38932" name="Object 1069" descr="大棋盘"/>
              <p:cNvGraphicFramePr>
                <a:graphicFrameLocks noChangeAspect="1"/>
              </p:cNvGraphicFramePr>
              <p:nvPr/>
            </p:nvGraphicFramePr>
            <p:xfrm>
              <a:off x="1680" y="2720"/>
              <a:ext cx="720" cy="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8" name="公式" r:id="rId15" imgW="487680" imgH="198173" progId="Equation.3">
                      <p:embed/>
                    </p:oleObj>
                  </mc:Choice>
                  <mc:Fallback>
                    <p:oleObj name="公式" r:id="rId15" imgW="487680" imgH="198173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80" y="2720"/>
                            <a:ext cx="720" cy="2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lgCheck">
                                  <a:fgClr>
                                    <a:srgbClr val="FFFFCC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33" name="Object 1070" descr="大棋盘"/>
              <p:cNvGraphicFramePr>
                <a:graphicFrameLocks noChangeAspect="1"/>
              </p:cNvGraphicFramePr>
              <p:nvPr/>
            </p:nvGraphicFramePr>
            <p:xfrm>
              <a:off x="2912" y="2704"/>
              <a:ext cx="970" cy="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9" name="Equation" r:id="rId17" imgW="640139" imgH="220875" progId="Equation.3">
                      <p:embed/>
                    </p:oleObj>
                  </mc:Choice>
                  <mc:Fallback>
                    <p:oleObj name="Equation" r:id="rId17" imgW="640139" imgH="22087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2" y="2704"/>
                            <a:ext cx="970" cy="3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lgCheck">
                                  <a:fgClr>
                                    <a:srgbClr val="FFFFCC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34" name="Object 1071" descr="大棋盘"/>
              <p:cNvGraphicFramePr>
                <a:graphicFrameLocks noChangeAspect="1"/>
              </p:cNvGraphicFramePr>
              <p:nvPr/>
            </p:nvGraphicFramePr>
            <p:xfrm>
              <a:off x="4320" y="2712"/>
              <a:ext cx="1047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0" name="Equation" r:id="rId19" imgW="731520" imgH="236010" progId="Equation.3">
                      <p:embed/>
                    </p:oleObj>
                  </mc:Choice>
                  <mc:Fallback>
                    <p:oleObj name="Equation" r:id="rId19" imgW="731520" imgH="23601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2712"/>
                            <a:ext cx="1047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lgCheck">
                                  <a:fgClr>
                                    <a:srgbClr val="FFFFCC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35" name="Line 1072"/>
              <p:cNvSpPr>
                <a:spLocks noChangeShapeType="1"/>
              </p:cNvSpPr>
              <p:nvPr/>
            </p:nvSpPr>
            <p:spPr bwMode="auto">
              <a:xfrm>
                <a:off x="192" y="1066"/>
                <a:ext cx="54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36" name="Line 1073"/>
              <p:cNvSpPr>
                <a:spLocks noChangeShapeType="1"/>
              </p:cNvSpPr>
              <p:nvPr/>
            </p:nvSpPr>
            <p:spPr bwMode="auto">
              <a:xfrm>
                <a:off x="1400" y="722"/>
                <a:ext cx="0" cy="321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37" name="Line 1074"/>
              <p:cNvSpPr>
                <a:spLocks noChangeShapeType="1"/>
              </p:cNvSpPr>
              <p:nvPr/>
            </p:nvSpPr>
            <p:spPr bwMode="auto">
              <a:xfrm>
                <a:off x="2688" y="722"/>
                <a:ext cx="0" cy="321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38" name="Line 1075"/>
              <p:cNvSpPr>
                <a:spLocks noChangeShapeType="1"/>
              </p:cNvSpPr>
              <p:nvPr/>
            </p:nvSpPr>
            <p:spPr bwMode="auto">
              <a:xfrm>
                <a:off x="4160" y="722"/>
                <a:ext cx="0" cy="321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39" name="Line 1076"/>
              <p:cNvSpPr>
                <a:spLocks noChangeShapeType="1"/>
              </p:cNvSpPr>
              <p:nvPr/>
            </p:nvSpPr>
            <p:spPr bwMode="auto">
              <a:xfrm>
                <a:off x="192" y="3936"/>
                <a:ext cx="54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40" name="Text Box 1077"/>
              <p:cNvSpPr txBox="1">
                <a:spLocks noChangeArrowheads="1"/>
              </p:cNvSpPr>
              <p:nvPr/>
            </p:nvSpPr>
            <p:spPr bwMode="auto">
              <a:xfrm>
                <a:off x="217" y="801"/>
                <a:ext cx="50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400" b="1"/>
                  <a:t>项目</a:t>
                </a:r>
              </a:p>
            </p:txBody>
          </p:sp>
          <p:sp>
            <p:nvSpPr>
              <p:cNvPr id="38941" name="Line 1078"/>
              <p:cNvSpPr>
                <a:spLocks noChangeShapeType="1"/>
              </p:cNvSpPr>
              <p:nvPr/>
            </p:nvSpPr>
            <p:spPr bwMode="auto">
              <a:xfrm>
                <a:off x="600" y="1584"/>
                <a:ext cx="0" cy="235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743" name="Text Box 1079"/>
              <p:cNvSpPr txBox="1">
                <a:spLocks noChangeArrowheads="1"/>
              </p:cNvSpPr>
              <p:nvPr/>
            </p:nvSpPr>
            <p:spPr bwMode="auto">
              <a:xfrm>
                <a:off x="255" y="1683"/>
                <a:ext cx="311" cy="1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en-US" altLang="zh-CN" sz="2400" b="1" i="1" dirty="0" smtClean="0">
                    <a:solidFill>
                      <a:srgbClr val="FF0000"/>
                    </a:solidFill>
                  </a:rPr>
                  <a:t>u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400" b="1" dirty="0" smtClean="0"/>
                  <a:t>与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altLang="zh-CN" sz="2400" b="1" i="1" dirty="0" err="1" smtClean="0">
                    <a:solidFill>
                      <a:srgbClr val="FF0000"/>
                    </a:solidFill>
                  </a:rPr>
                  <a:t>i</a:t>
                </a:r>
                <a:endParaRPr lang="en-US" altLang="zh-CN" sz="2400" b="1" i="1" dirty="0" smtClean="0">
                  <a:solidFill>
                    <a:srgbClr val="FF0000"/>
                  </a:solidFill>
                </a:endParaRP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400" b="1" dirty="0" smtClean="0"/>
                  <a:t>的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400" b="1" dirty="0" smtClean="0"/>
                  <a:t>关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400" b="1" dirty="0" smtClean="0"/>
                  <a:t>系</a:t>
                </a:r>
              </a:p>
            </p:txBody>
          </p:sp>
          <p:sp>
            <p:nvSpPr>
              <p:cNvPr id="38943" name="Text Box 1080"/>
              <p:cNvSpPr txBox="1">
                <a:spLocks noChangeArrowheads="1"/>
              </p:cNvSpPr>
              <p:nvPr/>
            </p:nvSpPr>
            <p:spPr bwMode="auto">
              <a:xfrm>
                <a:off x="568" y="2446"/>
                <a:ext cx="720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zh-CN" altLang="en-US" sz="2400" b="1"/>
                  <a:t>有效值</a:t>
                </a:r>
              </a:p>
            </p:txBody>
          </p:sp>
          <p:sp>
            <p:nvSpPr>
              <p:cNvPr id="242745" name="Text Box 1081"/>
              <p:cNvSpPr txBox="1">
                <a:spLocks noChangeArrowheads="1"/>
              </p:cNvSpPr>
              <p:nvPr/>
            </p:nvSpPr>
            <p:spPr bwMode="auto">
              <a:xfrm>
                <a:off x="231" y="3118"/>
                <a:ext cx="311" cy="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功</a:t>
                </a: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率</a:t>
                </a:r>
                <a:endParaRPr lang="zh-CN" altLang="en-US" sz="2400" b="1" dirty="0"/>
              </a:p>
            </p:txBody>
          </p:sp>
          <p:sp>
            <p:nvSpPr>
              <p:cNvPr id="38945" name="Text Box 1082"/>
              <p:cNvSpPr txBox="1">
                <a:spLocks noChangeArrowheads="1"/>
              </p:cNvSpPr>
              <p:nvPr/>
            </p:nvSpPr>
            <p:spPr bwMode="auto">
              <a:xfrm>
                <a:off x="3199" y="719"/>
                <a:ext cx="534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600" b="1"/>
                  <a:t>电感</a:t>
                </a:r>
              </a:p>
            </p:txBody>
          </p:sp>
          <p:sp>
            <p:nvSpPr>
              <p:cNvPr id="38946" name="Text Box 1083"/>
              <p:cNvSpPr txBox="1">
                <a:spLocks noChangeArrowheads="1"/>
              </p:cNvSpPr>
              <p:nvPr/>
            </p:nvSpPr>
            <p:spPr bwMode="auto">
              <a:xfrm>
                <a:off x="4599" y="703"/>
                <a:ext cx="534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600" b="1"/>
                  <a:t>电容</a:t>
                </a:r>
              </a:p>
            </p:txBody>
          </p:sp>
          <p:sp>
            <p:nvSpPr>
              <p:cNvPr id="38947" name="Line 1084"/>
              <p:cNvSpPr>
                <a:spLocks noChangeShapeType="1"/>
              </p:cNvSpPr>
              <p:nvPr/>
            </p:nvSpPr>
            <p:spPr bwMode="auto">
              <a:xfrm>
                <a:off x="600" y="2072"/>
                <a:ext cx="50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48" name="Line 1085"/>
              <p:cNvSpPr>
                <a:spLocks noChangeShapeType="1"/>
              </p:cNvSpPr>
              <p:nvPr/>
            </p:nvSpPr>
            <p:spPr bwMode="auto">
              <a:xfrm>
                <a:off x="592" y="2704"/>
                <a:ext cx="50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8949" name="Object 1086"/>
              <p:cNvGraphicFramePr>
                <a:graphicFrameLocks noChangeAspect="1"/>
              </p:cNvGraphicFramePr>
              <p:nvPr/>
            </p:nvGraphicFramePr>
            <p:xfrm>
              <a:off x="1728" y="2432"/>
              <a:ext cx="67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1" name="Equation" r:id="rId21" imgW="525558" imgH="198173" progId="Equation.3">
                      <p:embed/>
                    </p:oleObj>
                  </mc:Choice>
                  <mc:Fallback>
                    <p:oleObj name="Equation" r:id="rId21" imgW="525558" imgH="198173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8" y="2432"/>
                            <a:ext cx="670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50" name="Object 1087"/>
              <p:cNvGraphicFramePr>
                <a:graphicFrameLocks noChangeAspect="1"/>
              </p:cNvGraphicFramePr>
              <p:nvPr/>
            </p:nvGraphicFramePr>
            <p:xfrm>
              <a:off x="1408" y="3016"/>
              <a:ext cx="1248" cy="4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2" name="Equation" r:id="rId23" imgW="1270000" imgH="419100" progId="Equation.3">
                      <p:embed/>
                    </p:oleObj>
                  </mc:Choice>
                  <mc:Fallback>
                    <p:oleObj name="Equation" r:id="rId23" imgW="1270000" imgH="4191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08" y="3016"/>
                            <a:ext cx="1248" cy="4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51" name="Text Box 1088"/>
              <p:cNvSpPr txBox="1">
                <a:spLocks noChangeArrowheads="1"/>
              </p:cNvSpPr>
              <p:nvPr/>
            </p:nvSpPr>
            <p:spPr bwMode="auto">
              <a:xfrm>
                <a:off x="529" y="3088"/>
                <a:ext cx="8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400" b="1"/>
                  <a:t>有功功率</a:t>
                </a:r>
              </a:p>
            </p:txBody>
          </p:sp>
          <p:sp>
            <p:nvSpPr>
              <p:cNvPr id="38952" name="Line 1089"/>
              <p:cNvSpPr>
                <a:spLocks noChangeShapeType="1"/>
              </p:cNvSpPr>
              <p:nvPr/>
            </p:nvSpPr>
            <p:spPr bwMode="auto">
              <a:xfrm>
                <a:off x="600" y="3472"/>
                <a:ext cx="50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8953" name="Object 1090"/>
              <p:cNvGraphicFramePr>
                <a:graphicFrameLocks noChangeAspect="1"/>
              </p:cNvGraphicFramePr>
              <p:nvPr/>
            </p:nvGraphicFramePr>
            <p:xfrm>
              <a:off x="3312" y="3160"/>
              <a:ext cx="161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3" name="Equation" r:id="rId25" imgW="126725" imgH="177415" progId="Equation.3">
                      <p:embed/>
                    </p:oleObj>
                  </mc:Choice>
                  <mc:Fallback>
                    <p:oleObj name="Equation" r:id="rId25" imgW="126725" imgH="1774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2" y="3160"/>
                            <a:ext cx="161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54" name="Object 1091" descr="40%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2680" y="3496"/>
              <a:ext cx="1488" cy="4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4" name="公式" r:id="rId27" imgW="1625600" imgH="368300" progId="Equation.3">
                      <p:embed/>
                    </p:oleObj>
                  </mc:Choice>
                  <mc:Fallback>
                    <p:oleObj name="公式" r:id="rId27" imgW="1625600" imgH="3683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0" y="3496"/>
                            <a:ext cx="1488" cy="4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pct40">
                                  <a:fgClr>
                                    <a:srgbClr val="FF9966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55" name="Object 1092"/>
              <p:cNvGraphicFramePr>
                <a:graphicFrameLocks noChangeAspect="1"/>
              </p:cNvGraphicFramePr>
              <p:nvPr/>
            </p:nvGraphicFramePr>
            <p:xfrm>
              <a:off x="4752" y="3160"/>
              <a:ext cx="161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5" name="Equation" r:id="rId29" imgW="126725" imgH="177415" progId="Equation.3">
                      <p:embed/>
                    </p:oleObj>
                  </mc:Choice>
                  <mc:Fallback>
                    <p:oleObj name="Equation" r:id="rId29" imgW="126725" imgH="1774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52" y="3160"/>
                            <a:ext cx="161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56" name="Object 1093"/>
              <p:cNvGraphicFramePr>
                <a:graphicFrameLocks noChangeAspect="1"/>
              </p:cNvGraphicFramePr>
              <p:nvPr/>
            </p:nvGraphicFramePr>
            <p:xfrm>
              <a:off x="1968" y="3592"/>
              <a:ext cx="161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6" name="Equation" r:id="rId30" imgW="126725" imgH="177415" progId="Equation.3">
                      <p:embed/>
                    </p:oleObj>
                  </mc:Choice>
                  <mc:Fallback>
                    <p:oleObj name="Equation" r:id="rId30" imgW="126725" imgH="1774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8" y="3592"/>
                            <a:ext cx="161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57" name="Object 1094" descr="40%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4199" y="3496"/>
              <a:ext cx="1557" cy="4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7" name="公式" r:id="rId31" imgW="1701800" imgH="368300" progId="Equation.3">
                      <p:embed/>
                    </p:oleObj>
                  </mc:Choice>
                  <mc:Fallback>
                    <p:oleObj name="公式" r:id="rId31" imgW="1701800" imgH="3683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9" y="3496"/>
                            <a:ext cx="1557" cy="4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pct40">
                                  <a:fgClr>
                                    <a:srgbClr val="FF9966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58" name="Object 1095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2920" y="2405"/>
              <a:ext cx="824" cy="3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8" name="Equation" r:id="rId33" imgW="563910" imgH="205740" progId="Equation.3">
                      <p:embed/>
                    </p:oleObj>
                  </mc:Choice>
                  <mc:Fallback>
                    <p:oleObj name="Equation" r:id="rId33" imgW="563910" imgH="20574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0" y="2405"/>
                            <a:ext cx="824" cy="3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59" name="Object 1096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4360" y="2399"/>
              <a:ext cx="824" cy="3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9" name="Equation" r:id="rId35" imgW="563910" imgH="220875" progId="Equation.3">
                      <p:embed/>
                    </p:oleObj>
                  </mc:Choice>
                  <mc:Fallback>
                    <p:oleObj name="Equation" r:id="rId35" imgW="563910" imgH="220875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0" y="2399"/>
                            <a:ext cx="824" cy="3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60" name="Line 1097"/>
              <p:cNvSpPr>
                <a:spLocks noChangeShapeType="1"/>
              </p:cNvSpPr>
              <p:nvPr/>
            </p:nvSpPr>
            <p:spPr bwMode="auto">
              <a:xfrm flipH="1" flipV="1">
                <a:off x="240" y="712"/>
                <a:ext cx="115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61" name="Line 1098"/>
              <p:cNvSpPr>
                <a:spLocks noChangeShapeType="1"/>
              </p:cNvSpPr>
              <p:nvPr/>
            </p:nvSpPr>
            <p:spPr bwMode="auto">
              <a:xfrm>
                <a:off x="600" y="2384"/>
                <a:ext cx="50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62" name="Text Box 1099"/>
              <p:cNvSpPr txBox="1">
                <a:spLocks noChangeArrowheads="1"/>
              </p:cNvSpPr>
              <p:nvPr/>
            </p:nvSpPr>
            <p:spPr bwMode="auto">
              <a:xfrm>
                <a:off x="544" y="2104"/>
                <a:ext cx="1000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zh-CN" altLang="en-US" sz="2400" b="1"/>
                  <a:t>相位关系</a:t>
                </a:r>
              </a:p>
            </p:txBody>
          </p:sp>
          <p:sp>
            <p:nvSpPr>
              <p:cNvPr id="38963" name="Text Box 1100"/>
              <p:cNvSpPr txBox="1">
                <a:spLocks noChangeArrowheads="1"/>
              </p:cNvSpPr>
              <p:nvPr/>
            </p:nvSpPr>
            <p:spPr bwMode="auto">
              <a:xfrm>
                <a:off x="1464" y="2104"/>
                <a:ext cx="1288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zh-CN" sz="2400" b="1" i="1">
                    <a:solidFill>
                      <a:srgbClr val="FF0000"/>
                    </a:solidFill>
                  </a:rPr>
                  <a:t>u </a:t>
                </a:r>
                <a:r>
                  <a:rPr lang="zh-CN" altLang="en-US" sz="2400" b="1">
                    <a:solidFill>
                      <a:srgbClr val="FF0000"/>
                    </a:solidFill>
                  </a:rPr>
                  <a:t>与 </a:t>
                </a:r>
                <a:r>
                  <a:rPr lang="en-US" altLang="zh-CN" sz="2400" b="1" i="1">
                    <a:solidFill>
                      <a:srgbClr val="FF0000"/>
                    </a:solidFill>
                  </a:rPr>
                  <a:t>i</a:t>
                </a:r>
                <a:r>
                  <a:rPr lang="en-US" altLang="zh-CN" sz="2400" b="1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400" b="1">
                    <a:solidFill>
                      <a:srgbClr val="FF0000"/>
                    </a:solidFill>
                  </a:rPr>
                  <a:t>同相位</a:t>
                </a:r>
              </a:p>
            </p:txBody>
          </p:sp>
          <p:grpSp>
            <p:nvGrpSpPr>
              <p:cNvPr id="38964" name="Group 1101"/>
              <p:cNvGrpSpPr>
                <a:grpSpLocks/>
              </p:cNvGrpSpPr>
              <p:nvPr/>
            </p:nvGrpSpPr>
            <p:grpSpPr bwMode="auto">
              <a:xfrm>
                <a:off x="2920" y="2112"/>
                <a:ext cx="1288" cy="265"/>
                <a:chOff x="2792" y="2112"/>
                <a:chExt cx="1288" cy="265"/>
              </a:xfrm>
            </p:grpSpPr>
            <p:sp>
              <p:nvSpPr>
                <p:cNvPr id="38968" name="Text Box 1102"/>
                <p:cNvSpPr txBox="1">
                  <a:spLocks noChangeArrowheads="1"/>
                </p:cNvSpPr>
                <p:nvPr/>
              </p:nvSpPr>
              <p:spPr bwMode="auto">
                <a:xfrm>
                  <a:off x="2792" y="2112"/>
                  <a:ext cx="1288" cy="2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90000"/>
                    </a:lnSpc>
                  </a:pPr>
                  <a:r>
                    <a:rPr lang="en-US" altLang="zh-CN" sz="2400" b="1" i="1">
                      <a:solidFill>
                        <a:srgbClr val="FF0000"/>
                      </a:solidFill>
                    </a:rPr>
                    <a:t>U</a:t>
                  </a:r>
                  <a:r>
                    <a:rPr lang="zh-CN" altLang="en-US" sz="2400" b="1">
                      <a:solidFill>
                        <a:srgbClr val="FF0000"/>
                      </a:solidFill>
                    </a:rPr>
                    <a:t>超前 </a:t>
                  </a:r>
                  <a:r>
                    <a:rPr lang="en-US" altLang="zh-CN" sz="2400" b="1" i="1">
                      <a:solidFill>
                        <a:srgbClr val="FF0000"/>
                      </a:solidFill>
                    </a:rPr>
                    <a:t>i</a:t>
                  </a:r>
                  <a:endParaRPr lang="en-US" altLang="zh-CN" sz="2400" b="1">
                    <a:solidFill>
                      <a:srgbClr val="FF0000"/>
                    </a:solidFill>
                  </a:endParaRPr>
                </a:p>
              </p:txBody>
            </p:sp>
            <p:graphicFrame>
              <p:nvGraphicFramePr>
                <p:cNvPr id="38969" name="Object 1103"/>
                <p:cNvGraphicFramePr>
                  <a:graphicFrameLocks noChangeAspect="1"/>
                </p:cNvGraphicFramePr>
                <p:nvPr/>
              </p:nvGraphicFramePr>
              <p:xfrm>
                <a:off x="3504" y="2136"/>
                <a:ext cx="336" cy="2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140" name="Equation" r:id="rId37" imgW="258991" imgH="167430" progId="Equation.3">
                        <p:embed/>
                      </p:oleObj>
                    </mc:Choice>
                    <mc:Fallback>
                      <p:oleObj name="Equation" r:id="rId37" imgW="258991" imgH="16743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04" y="2136"/>
                              <a:ext cx="336" cy="22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38965" name="Group 1104"/>
              <p:cNvGrpSpPr>
                <a:grpSpLocks/>
              </p:cNvGrpSpPr>
              <p:nvPr/>
            </p:nvGrpSpPr>
            <p:grpSpPr bwMode="auto">
              <a:xfrm>
                <a:off x="4360" y="2104"/>
                <a:ext cx="1288" cy="265"/>
                <a:chOff x="2792" y="2112"/>
                <a:chExt cx="1288" cy="265"/>
              </a:xfrm>
            </p:grpSpPr>
            <p:sp>
              <p:nvSpPr>
                <p:cNvPr id="38966" name="Text Box 1105"/>
                <p:cNvSpPr txBox="1">
                  <a:spLocks noChangeArrowheads="1"/>
                </p:cNvSpPr>
                <p:nvPr/>
              </p:nvSpPr>
              <p:spPr bwMode="auto">
                <a:xfrm>
                  <a:off x="2792" y="2112"/>
                  <a:ext cx="1288" cy="2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90000"/>
                    </a:lnSpc>
                  </a:pPr>
                  <a:r>
                    <a:rPr lang="en-US" altLang="zh-CN" sz="2400" b="1" i="1">
                      <a:solidFill>
                        <a:srgbClr val="FF0000"/>
                      </a:solidFill>
                    </a:rPr>
                    <a:t>u </a:t>
                  </a:r>
                  <a:r>
                    <a:rPr lang="zh-CN" altLang="en-US" sz="2400" b="1">
                      <a:solidFill>
                        <a:srgbClr val="FF0000"/>
                      </a:solidFill>
                    </a:rPr>
                    <a:t>滞后 </a:t>
                  </a:r>
                  <a:r>
                    <a:rPr lang="en-US" altLang="zh-CN" sz="2400" b="1" i="1">
                      <a:solidFill>
                        <a:srgbClr val="FF0000"/>
                      </a:solidFill>
                    </a:rPr>
                    <a:t>i</a:t>
                  </a:r>
                  <a:endParaRPr lang="en-US" altLang="zh-CN" sz="2400" b="1">
                    <a:solidFill>
                      <a:srgbClr val="FF0000"/>
                    </a:solidFill>
                  </a:endParaRPr>
                </a:p>
              </p:txBody>
            </p:sp>
            <p:graphicFrame>
              <p:nvGraphicFramePr>
                <p:cNvPr id="38967" name="Object 1106"/>
                <p:cNvGraphicFramePr>
                  <a:graphicFrameLocks noChangeAspect="1"/>
                </p:cNvGraphicFramePr>
                <p:nvPr/>
              </p:nvGraphicFramePr>
              <p:xfrm>
                <a:off x="3504" y="2136"/>
                <a:ext cx="336" cy="2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141" name="Equation" r:id="rId39" imgW="258991" imgH="167430" progId="Equation.3">
                        <p:embed/>
                      </p:oleObj>
                    </mc:Choice>
                    <mc:Fallback>
                      <p:oleObj name="Equation" r:id="rId39" imgW="258991" imgH="16743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04" y="2136"/>
                              <a:ext cx="336" cy="22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38917" name="Rectangle 1108"/>
            <p:cNvSpPr>
              <a:spLocks noChangeArrowheads="1"/>
            </p:cNvSpPr>
            <p:nvPr/>
          </p:nvSpPr>
          <p:spPr bwMode="auto">
            <a:xfrm>
              <a:off x="528" y="3552"/>
              <a:ext cx="8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/>
                <a:t>无功功率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3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 descr="40%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640080"/>
            <a:ext cx="3505200" cy="526733"/>
          </a:xfrm>
          <a:pattFill prst="pct40">
            <a:fgClr>
              <a:srgbClr val="00FF00"/>
            </a:fgClr>
            <a:bgClr>
              <a:srgbClr val="FFFFFF"/>
            </a:bgClr>
          </a:pattFill>
          <a:ln w="38100">
            <a:solidFill>
              <a:srgbClr val="0066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 sz="2800" b="1" smtClean="0">
                <a:solidFill>
                  <a:srgbClr val="FF0000"/>
                </a:solidFill>
              </a:rPr>
              <a:t>实际的电阻、电容</a:t>
            </a:r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1143000" y="1447800"/>
            <a:ext cx="2684463" cy="368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电阻的主要指标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标称值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额定功率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允许误差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种类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碳膜、金属膜、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线绕、可变电阻</a:t>
            </a:r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4572000" y="1524000"/>
            <a:ext cx="3886200" cy="368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电容的主要指标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标称值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耐压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允许误差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种类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云母、陶瓷、涤纶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电解、可变电容等</a:t>
            </a:r>
          </a:p>
        </p:txBody>
      </p:sp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838200" y="5638800"/>
            <a:ext cx="815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一般电阻器、电容器都按标准化系列生产。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38200" y="5410200"/>
            <a:ext cx="7315200" cy="152400"/>
            <a:chOff x="228" y="618"/>
            <a:chExt cx="3462" cy="102"/>
          </a:xfrm>
        </p:grpSpPr>
        <p:pic>
          <p:nvPicPr>
            <p:cNvPr id="39943" name="Picture 7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4" name="Picture 8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5" name="Picture 9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6" name="Picture 10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7" name="Picture 11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8" name="Picture 12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9" name="Picture 13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0" name="Picture 14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1" name="Picture 15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2" name="Picture 16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3" name="Picture 17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4" name="Picture 18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5" name="Picture 19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6" name="Picture 20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7" name="Picture 21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8" name="Picture 22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9" name="Picture 23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0" name="Picture 24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1" name="Picture 25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2" name="Picture 26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3" name="Picture 27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4" name="Picture 28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5" name="Picture 29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6" name="Picture 30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7" name="Picture 31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8" name="Picture 32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9" name="Picture 33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0" name="Picture 34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1" name="Picture 35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0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2" name="Picture 36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3" name="Picture 37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974" name="Group 38"/>
            <p:cNvGrpSpPr>
              <a:grpSpLocks/>
            </p:cNvGrpSpPr>
            <p:nvPr/>
          </p:nvGrpSpPr>
          <p:grpSpPr bwMode="auto">
            <a:xfrm>
              <a:off x="3300" y="618"/>
              <a:ext cx="390" cy="102"/>
              <a:chOff x="4746" y="582"/>
              <a:chExt cx="390" cy="102"/>
            </a:xfrm>
          </p:grpSpPr>
          <p:pic>
            <p:nvPicPr>
              <p:cNvPr id="39976" name="Picture 39" descr="Green and Black Diamon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6" y="58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977" name="Picture 40" descr="Green and Black Diamon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2" y="58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978" name="Picture 41" descr="Green and Black Diamon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2" y="58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979" name="Picture 42" descr="Green and Black Diamon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4" y="58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9975" name="Picture 43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" y="61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20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autoUpdateAnimBg="0"/>
      <p:bldP spid="125956" grpId="0" autoUpdateAnimBg="0"/>
      <p:bldP spid="125957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 descr="40%"/>
          <p:cNvSpPr>
            <a:spLocks noGrp="1" noChangeArrowheads="1"/>
          </p:cNvSpPr>
          <p:nvPr>
            <p:ph type="title"/>
          </p:nvPr>
        </p:nvSpPr>
        <p:spPr bwMode="auto">
          <a:xfrm>
            <a:off x="2819400" y="685800"/>
            <a:ext cx="2743200" cy="542925"/>
          </a:xfrm>
          <a:pattFill prst="pct40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电阻的标称值</a:t>
            </a:r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 flipV="1">
            <a:off x="457200" y="1447800"/>
            <a:ext cx="8458200" cy="111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 flipV="1">
            <a:off x="457200" y="2133600"/>
            <a:ext cx="8458200" cy="111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2057400" y="1458913"/>
            <a:ext cx="0" cy="4133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762000" y="1535113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chemeClr val="accent2"/>
                </a:solidFill>
                <a:cs typeface="Times New Roman" panose="02020603050405020304" pitchFamily="18" charset="0"/>
              </a:rPr>
              <a:t>误差</a:t>
            </a:r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5029200" y="1458913"/>
            <a:ext cx="0" cy="4133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838200" y="2678113"/>
            <a:ext cx="838200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标</a:t>
            </a:r>
          </a:p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称</a:t>
            </a:r>
          </a:p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2286000" y="15240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accent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 10%</a:t>
            </a:r>
            <a:r>
              <a:rPr lang="zh-CN" altLang="en-US" b="1">
                <a:solidFill>
                  <a:schemeClr val="accent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>
                <a:solidFill>
                  <a:schemeClr val="accent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E12</a:t>
            </a:r>
            <a:r>
              <a:rPr lang="zh-CN" altLang="en-US" b="1">
                <a:solidFill>
                  <a:schemeClr val="accent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endParaRPr lang="zh-CN" altLang="en-US" b="1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sp>
        <p:nvSpPr>
          <p:cNvPr id="40970" name="Rectangle 10"/>
          <p:cNvSpPr>
            <a:spLocks noChangeArrowheads="1"/>
          </p:cNvSpPr>
          <p:nvPr/>
        </p:nvSpPr>
        <p:spPr bwMode="auto">
          <a:xfrm>
            <a:off x="5435600" y="1535113"/>
            <a:ext cx="332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chemeClr val="accent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 5% </a:t>
            </a:r>
            <a:r>
              <a:rPr lang="zh-CN" altLang="en-US" b="1">
                <a:solidFill>
                  <a:schemeClr val="accent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>
                <a:solidFill>
                  <a:schemeClr val="accent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E24</a:t>
            </a:r>
            <a:r>
              <a:rPr lang="zh-CN" altLang="en-US" b="1">
                <a:solidFill>
                  <a:schemeClr val="accent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2362200" y="2514600"/>
            <a:ext cx="30480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hangingPunct="1">
              <a:lnSpc>
                <a:spcPct val="120000"/>
              </a:lnSpc>
            </a:pP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1.0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1.2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1.5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</a:p>
          <a:p>
            <a:pPr hangingPunct="1">
              <a:lnSpc>
                <a:spcPct val="120000"/>
              </a:lnSpc>
            </a:pP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1.8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2.2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2.7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3.3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3.9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4.7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5.6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6.8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8.2</a:t>
            </a:r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 flipV="1">
            <a:off x="533400" y="5562600"/>
            <a:ext cx="8382000" cy="30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989" name="Rectangle 13"/>
          <p:cNvSpPr>
            <a:spLocks noChangeArrowheads="1"/>
          </p:cNvSpPr>
          <p:nvPr/>
        </p:nvSpPr>
        <p:spPr bwMode="auto">
          <a:xfrm>
            <a:off x="2266440" y="5670645"/>
            <a:ext cx="45047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电阻的标称值 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标称值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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10</a:t>
            </a:r>
            <a:r>
              <a:rPr lang="en-US" altLang="zh-CN" sz="2800" b="1" i="1" baseline="30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n</a:t>
            </a:r>
            <a:endParaRPr lang="en-US" altLang="zh-CN" sz="2800" b="1" i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74" name="Text Box 14"/>
          <p:cNvSpPr txBox="1">
            <a:spLocks noChangeArrowheads="1"/>
          </p:cNvSpPr>
          <p:nvPr/>
        </p:nvSpPr>
        <p:spPr bwMode="auto">
          <a:xfrm>
            <a:off x="5257800" y="2051050"/>
            <a:ext cx="3581400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hangingPunct="1">
              <a:lnSpc>
                <a:spcPct val="120000"/>
              </a:lnSpc>
            </a:pP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1.0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1.1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1.2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1.3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1.5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1.6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1.8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2.0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2.2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2.4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2.7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3.0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3.3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3.6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3.9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4.3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4.7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5.1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5.6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6.2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6.8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7.5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8.2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tx2"/>
                </a:solidFill>
                <a:cs typeface="Times New Roman" panose="02020603050405020304" pitchFamily="18" charset="0"/>
              </a:rPr>
              <a:t>9.1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等</a:t>
            </a:r>
          </a:p>
          <a:p>
            <a:pPr>
              <a:lnSpc>
                <a:spcPct val="120000"/>
              </a:lnSpc>
            </a:pPr>
            <a:endParaRPr lang="en-US" altLang="zh-CN" b="1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137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ChangeArrowheads="1"/>
          </p:cNvSpPr>
          <p:nvPr/>
        </p:nvSpPr>
        <p:spPr bwMode="auto">
          <a:xfrm>
            <a:off x="303685" y="3572787"/>
            <a:ext cx="16129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交流电路</a:t>
            </a:r>
          </a:p>
          <a:p>
            <a:pPr algn="ctr"/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的分类</a:t>
            </a:r>
          </a:p>
        </p:txBody>
      </p:sp>
      <p:sp>
        <p:nvSpPr>
          <p:cNvPr id="296967" name="Rectangle 7"/>
          <p:cNvSpPr>
            <a:spLocks noChangeArrowheads="1"/>
          </p:cNvSpPr>
          <p:nvPr/>
        </p:nvSpPr>
        <p:spPr bwMode="auto">
          <a:xfrm>
            <a:off x="279872" y="4774525"/>
            <a:ext cx="8189913" cy="523220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交流电路与直流电路的最主要差别：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具有相位差</a:t>
            </a:r>
            <a:endParaRPr lang="zh-CN" altLang="en-US" sz="2800" b="1" dirty="0">
              <a:solidFill>
                <a:srgbClr val="99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968" name="Line 8"/>
          <p:cNvSpPr>
            <a:spLocks noChangeShapeType="1"/>
          </p:cNvSpPr>
          <p:nvPr/>
        </p:nvSpPr>
        <p:spPr bwMode="auto">
          <a:xfrm>
            <a:off x="6056785" y="5296812"/>
            <a:ext cx="18938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969" name="Rectangle 9"/>
          <p:cNvSpPr>
            <a:spLocks noChangeArrowheads="1"/>
          </p:cNvSpPr>
          <p:nvPr/>
        </p:nvSpPr>
        <p:spPr bwMode="auto">
          <a:xfrm>
            <a:off x="273522" y="5388610"/>
            <a:ext cx="3756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交流电路的分析方法：</a:t>
            </a:r>
          </a:p>
        </p:txBody>
      </p:sp>
      <p:sp>
        <p:nvSpPr>
          <p:cNvPr id="296970" name="Text Box 10"/>
          <p:cNvSpPr txBox="1">
            <a:spLocks noChangeArrowheads="1"/>
          </p:cNvSpPr>
          <p:nvPr/>
        </p:nvSpPr>
        <p:spPr bwMode="auto">
          <a:xfrm>
            <a:off x="568797" y="1264562"/>
            <a:ext cx="729297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000099"/>
                </a:solidFill>
                <a:cs typeface="Times New Roman" panose="02020603050405020304" pitchFamily="18" charset="0"/>
              </a:rPr>
              <a:t>正弦量：</a:t>
            </a:r>
          </a:p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        </a:t>
            </a:r>
            <a:r>
              <a:rPr lang="zh-CN" altLang="en-US" b="1" dirty="0">
                <a:cs typeface="Times New Roman" panose="02020603050405020304" pitchFamily="18" charset="0"/>
              </a:rPr>
              <a:t>随时间按正弦规律做周期变化的量。</a:t>
            </a:r>
          </a:p>
        </p:txBody>
      </p:sp>
      <p:sp>
        <p:nvSpPr>
          <p:cNvPr id="296971" name="Rectangle 11"/>
          <p:cNvSpPr>
            <a:spLocks noChangeArrowheads="1"/>
          </p:cNvSpPr>
          <p:nvPr/>
        </p:nvSpPr>
        <p:spPr bwMode="auto">
          <a:xfrm>
            <a:off x="2527772" y="640675"/>
            <a:ext cx="5181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正弦电压与电流</a:t>
            </a:r>
            <a:endParaRPr lang="zh-CN" altLang="en-US" sz="3600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972" name="Text Box 12"/>
          <p:cNvSpPr txBox="1">
            <a:spLocks noChangeArrowheads="1"/>
          </p:cNvSpPr>
          <p:nvPr/>
        </p:nvSpPr>
        <p:spPr bwMode="auto">
          <a:xfrm>
            <a:off x="241772" y="2193250"/>
            <a:ext cx="89947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    </a:t>
            </a:r>
            <a:r>
              <a:rPr lang="zh-CN" altLang="en-US" b="1">
                <a:cs typeface="Times New Roman" panose="02020603050405020304" pitchFamily="18" charset="0"/>
              </a:rPr>
              <a:t>正弦交流电路是指含有正弦电源</a:t>
            </a:r>
            <a:r>
              <a:rPr lang="en-US" altLang="zh-CN" b="1">
                <a:cs typeface="Times New Roman" panose="02020603050405020304" pitchFamily="18" charset="0"/>
              </a:rPr>
              <a:t>(</a:t>
            </a:r>
            <a:r>
              <a:rPr lang="zh-CN" altLang="en-US" b="1">
                <a:cs typeface="Times New Roman" panose="02020603050405020304" pitchFamily="18" charset="0"/>
              </a:rPr>
              <a:t>激励</a:t>
            </a:r>
            <a:r>
              <a:rPr lang="en-US" altLang="zh-CN" b="1">
                <a:cs typeface="Times New Roman" panose="02020603050405020304" pitchFamily="18" charset="0"/>
              </a:rPr>
              <a:t>)</a:t>
            </a:r>
            <a:r>
              <a:rPr lang="zh-CN" altLang="en-US" b="1">
                <a:cs typeface="Times New Roman" panose="02020603050405020304" pitchFamily="18" charset="0"/>
              </a:rPr>
              <a:t>而且电路各部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分所产生的电压和电流</a:t>
            </a:r>
            <a:r>
              <a:rPr lang="en-US" altLang="zh-CN" b="1">
                <a:cs typeface="Times New Roman" panose="02020603050405020304" pitchFamily="18" charset="0"/>
              </a:rPr>
              <a:t>(</a:t>
            </a:r>
            <a:r>
              <a:rPr lang="zh-CN" altLang="en-US" b="1">
                <a:cs typeface="Times New Roman" panose="02020603050405020304" pitchFamily="18" charset="0"/>
              </a:rPr>
              <a:t>响应</a:t>
            </a:r>
            <a:r>
              <a:rPr lang="en-US" altLang="zh-CN" b="1">
                <a:cs typeface="Times New Roman" panose="02020603050405020304" pitchFamily="18" charset="0"/>
              </a:rPr>
              <a:t>)</a:t>
            </a:r>
            <a:r>
              <a:rPr lang="zh-CN" altLang="en-US" b="1">
                <a:cs typeface="Times New Roman" panose="02020603050405020304" pitchFamily="18" charset="0"/>
              </a:rPr>
              <a:t>均按正弦规律变化的电路。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943572" y="3271162"/>
            <a:ext cx="5499100" cy="1541463"/>
            <a:chOff x="1296" y="1872"/>
            <a:chExt cx="3408" cy="971"/>
          </a:xfrm>
        </p:grpSpPr>
        <p:sp>
          <p:nvSpPr>
            <p:cNvPr id="5131" name="Rectangle 4"/>
            <p:cNvSpPr>
              <a:spLocks noChangeArrowheads="1"/>
            </p:cNvSpPr>
            <p:nvPr/>
          </p:nvSpPr>
          <p:spPr bwMode="auto">
            <a:xfrm>
              <a:off x="1364" y="1872"/>
              <a:ext cx="3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单相正弦交流电路</a:t>
              </a:r>
              <a:r>
                <a:rPr lang="en-US" altLang="zh-CN" b="1">
                  <a:cs typeface="Times New Roman" panose="02020603050405020304" pitchFamily="18" charset="0"/>
                </a:rPr>
                <a:t>(</a:t>
              </a:r>
              <a:r>
                <a:rPr lang="zh-CN" altLang="en-US" b="1">
                  <a:cs typeface="Times New Roman" panose="02020603050405020304" pitchFamily="18" charset="0"/>
                </a:rPr>
                <a:t>第四章</a:t>
              </a:r>
              <a:r>
                <a:rPr lang="en-US" altLang="zh-CN" b="1"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132" name="Rectangle 5"/>
            <p:cNvSpPr>
              <a:spLocks noChangeArrowheads="1"/>
            </p:cNvSpPr>
            <p:nvPr/>
          </p:nvSpPr>
          <p:spPr bwMode="auto">
            <a:xfrm>
              <a:off x="1356" y="2185"/>
              <a:ext cx="30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三相正弦交流电路</a:t>
              </a:r>
              <a:r>
                <a:rPr lang="en-US" altLang="zh-CN" b="1">
                  <a:cs typeface="Times New Roman" panose="02020603050405020304" pitchFamily="18" charset="0"/>
                </a:rPr>
                <a:t>(</a:t>
              </a:r>
              <a:r>
                <a:rPr lang="zh-CN" altLang="en-US" b="1">
                  <a:cs typeface="Times New Roman" panose="02020603050405020304" pitchFamily="18" charset="0"/>
                </a:rPr>
                <a:t>第五章</a:t>
              </a:r>
              <a:r>
                <a:rPr lang="en-US" altLang="zh-CN" b="1"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133" name="Rectangle 6"/>
            <p:cNvSpPr>
              <a:spLocks noChangeArrowheads="1"/>
            </p:cNvSpPr>
            <p:nvPr/>
          </p:nvSpPr>
          <p:spPr bwMode="auto">
            <a:xfrm>
              <a:off x="1380" y="2516"/>
              <a:ext cx="24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非正弦交流电路</a:t>
              </a:r>
              <a:r>
                <a:rPr lang="en-US" altLang="zh-CN" b="1">
                  <a:cs typeface="Times New Roman" panose="02020603050405020304" pitchFamily="18" charset="0"/>
                </a:rPr>
                <a:t>(</a:t>
              </a:r>
              <a:r>
                <a:rPr lang="zh-CN" altLang="en-US" b="1">
                  <a:cs typeface="Times New Roman" panose="02020603050405020304" pitchFamily="18" charset="0"/>
                </a:rPr>
                <a:t>第四章</a:t>
              </a:r>
              <a:r>
                <a:rPr lang="en-US" altLang="zh-CN" b="1"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134" name="AutoShape 13"/>
            <p:cNvSpPr>
              <a:spLocks/>
            </p:cNvSpPr>
            <p:nvPr/>
          </p:nvSpPr>
          <p:spPr bwMode="auto">
            <a:xfrm>
              <a:off x="1296" y="2016"/>
              <a:ext cx="120" cy="72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296975" name="Rectangle 15"/>
          <p:cNvSpPr>
            <a:spLocks noChangeArrowheads="1"/>
          </p:cNvSpPr>
          <p:nvPr/>
        </p:nvSpPr>
        <p:spPr bwMode="auto">
          <a:xfrm>
            <a:off x="1003772" y="5925558"/>
            <a:ext cx="7543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99"/>
                </a:solidFill>
                <a:cs typeface="Times New Roman" panose="02020603050405020304" pitchFamily="18" charset="0"/>
              </a:rPr>
              <a:t>用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相量</a:t>
            </a:r>
            <a:r>
              <a:rPr lang="zh-CN" altLang="en-US" b="1" dirty="0">
                <a:solidFill>
                  <a:srgbClr val="000099"/>
                </a:solidFill>
                <a:cs typeface="Times New Roman" panose="02020603050405020304" pitchFamily="18" charset="0"/>
              </a:rPr>
              <a:t>表示后，即可用直流电路的分析方法。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079113" y="3768050"/>
            <a:ext cx="4467991" cy="3936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079112" y="4353325"/>
            <a:ext cx="4403984" cy="3430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8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6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6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6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6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6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2" grpId="0" autoUpdateAnimBg="0"/>
      <p:bldP spid="296967" grpId="0" build="p" autoUpdateAnimBg="0"/>
      <p:bldP spid="296968" grpId="0" animBg="1"/>
      <p:bldP spid="296969" grpId="0" build="p" autoUpdateAnimBg="0"/>
      <p:bldP spid="296970" grpId="0" autoUpdateAnimBg="0"/>
      <p:bldP spid="296972" grpId="0" autoUpdateAnimBg="0"/>
      <p:bldP spid="296975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 descr="40%"/>
          <p:cNvSpPr>
            <a:spLocks noGrp="1" noChangeArrowheads="1"/>
          </p:cNvSpPr>
          <p:nvPr>
            <p:ph type="title"/>
          </p:nvPr>
        </p:nvSpPr>
        <p:spPr bwMode="auto">
          <a:xfrm>
            <a:off x="2514600" y="538678"/>
            <a:ext cx="3962400" cy="609600"/>
          </a:xfrm>
          <a:pattFill prst="pct40">
            <a:fgClr>
              <a:srgbClr val="00FF00"/>
            </a:fgClr>
            <a:bgClr>
              <a:srgbClr val="FFFFFF"/>
            </a:bgClr>
          </a:patt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3200" b="1" smtClean="0">
                <a:solidFill>
                  <a:srgbClr val="000099"/>
                </a:solidFill>
              </a:rPr>
              <a:t>电阻器的色环表示法</a:t>
            </a:r>
            <a:endParaRPr lang="zh-CN" altLang="en-US" sz="5400" b="1" smtClean="0">
              <a:solidFill>
                <a:srgbClr val="000099"/>
              </a:solidFill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990600" y="1681678"/>
            <a:ext cx="32766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978400" y="1675328"/>
            <a:ext cx="35052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2057400" y="1681678"/>
            <a:ext cx="0" cy="685800"/>
          </a:xfrm>
          <a:prstGeom prst="line">
            <a:avLst/>
          </a:prstGeom>
          <a:noFill/>
          <a:ln w="76200">
            <a:solidFill>
              <a:srgbClr val="99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2590800" y="1681678"/>
            <a:ext cx="0" cy="685800"/>
          </a:xfrm>
          <a:prstGeom prst="line">
            <a:avLst/>
          </a:prstGeom>
          <a:noFill/>
          <a:ln w="7620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426200" y="1675328"/>
            <a:ext cx="0" cy="68580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2057400" y="1148278"/>
            <a:ext cx="93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3300"/>
                </a:solidFill>
              </a:rPr>
              <a:t>四环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6248325" y="1200666"/>
            <a:ext cx="8034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6600"/>
                </a:solidFill>
              </a:rPr>
              <a:t>五环</a:t>
            </a:r>
          </a:p>
        </p:txBody>
      </p:sp>
      <p:sp>
        <p:nvSpPr>
          <p:cNvPr id="128010" name="AutoShape 10"/>
          <p:cNvSpPr>
            <a:spLocks/>
          </p:cNvSpPr>
          <p:nvPr/>
        </p:nvSpPr>
        <p:spPr bwMode="auto">
          <a:xfrm rot="-5400000">
            <a:off x="1676400" y="2291278"/>
            <a:ext cx="304800" cy="457200"/>
          </a:xfrm>
          <a:prstGeom prst="leftBrace">
            <a:avLst>
              <a:gd name="adj1" fmla="val 125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41995" name="AutoShape 11"/>
          <p:cNvSpPr>
            <a:spLocks noChangeArrowheads="1"/>
          </p:cNvSpPr>
          <p:nvPr/>
        </p:nvSpPr>
        <p:spPr bwMode="auto">
          <a:xfrm>
            <a:off x="2590800" y="2672278"/>
            <a:ext cx="304800" cy="1752600"/>
          </a:xfrm>
          <a:prstGeom prst="wedgeRoundRectCallout">
            <a:avLst>
              <a:gd name="adj1" fmla="val -43750"/>
              <a:gd name="adj2" fmla="val 74366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zh-CN" sz="3200" b="1">
              <a:solidFill>
                <a:schemeClr val="accent1"/>
              </a:solidFill>
            </a:endParaRPr>
          </a:p>
        </p:txBody>
      </p:sp>
      <p:sp>
        <p:nvSpPr>
          <p:cNvPr id="128012" name="AutoShape 12" descr="40%"/>
          <p:cNvSpPr>
            <a:spLocks noChangeArrowheads="1"/>
          </p:cNvSpPr>
          <p:nvPr/>
        </p:nvSpPr>
        <p:spPr bwMode="auto">
          <a:xfrm>
            <a:off x="2438400" y="2824678"/>
            <a:ext cx="600075" cy="1333500"/>
          </a:xfrm>
          <a:prstGeom prst="wedgeRoundRectCallout">
            <a:avLst>
              <a:gd name="adj1" fmla="val -24866"/>
              <a:gd name="adj2" fmla="val -89880"/>
              <a:gd name="adj3" fmla="val 16667"/>
            </a:avLst>
          </a:prstGeom>
          <a:pattFill prst="pct40">
            <a:fgClr>
              <a:srgbClr val="CCCCFF"/>
            </a:fgClr>
            <a:bgClr>
              <a:srgbClr val="FFFFFF"/>
            </a:bgClr>
          </a:patt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</a:t>
            </a: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率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10</a:t>
            </a:r>
            <a:r>
              <a:rPr lang="en-US" altLang="zh-CN" sz="2400" b="1" i="1" baseline="30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n</a:t>
            </a:r>
            <a:endParaRPr lang="en-US" altLang="zh-CN" sz="2400" b="1" i="1" baseline="30000">
              <a:solidFill>
                <a:srgbClr val="FFCC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128013" name="AutoShape 13" descr="40%"/>
          <p:cNvSpPr>
            <a:spLocks noChangeArrowheads="1"/>
          </p:cNvSpPr>
          <p:nvPr/>
        </p:nvSpPr>
        <p:spPr bwMode="auto">
          <a:xfrm>
            <a:off x="3505200" y="2824678"/>
            <a:ext cx="533400" cy="1333500"/>
          </a:xfrm>
          <a:prstGeom prst="wedgeRoundRectCallout">
            <a:avLst>
              <a:gd name="adj1" fmla="val -37500"/>
              <a:gd name="adj2" fmla="val -86546"/>
              <a:gd name="adj3" fmla="val 16667"/>
            </a:avLst>
          </a:prstGeom>
          <a:pattFill prst="pct40">
            <a:fgClr>
              <a:srgbClr val="FFCCFF"/>
            </a:fgClr>
            <a:bgClr>
              <a:srgbClr val="FFFFFF"/>
            </a:bgClr>
          </a:pattFill>
          <a:ln w="2857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chemeClr val="accent2"/>
                </a:solidFill>
              </a:rPr>
              <a:t>误</a:t>
            </a:r>
          </a:p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chemeClr val="accent2"/>
                </a:solidFill>
              </a:rPr>
              <a:t>差</a:t>
            </a:r>
            <a:endParaRPr lang="zh-CN" altLang="en-US" sz="2400" b="1" baseline="30000">
              <a:solidFill>
                <a:schemeClr val="accent1"/>
              </a:solidFill>
              <a:sym typeface="Symbol" pitchFamily="18" charset="2"/>
            </a:endParaRPr>
          </a:p>
        </p:txBody>
      </p:sp>
      <p:sp>
        <p:nvSpPr>
          <p:cNvPr id="128014" name="AutoShape 14"/>
          <p:cNvSpPr>
            <a:spLocks/>
          </p:cNvSpPr>
          <p:nvPr/>
        </p:nvSpPr>
        <p:spPr bwMode="auto">
          <a:xfrm rot="-5400000">
            <a:off x="5778500" y="2094428"/>
            <a:ext cx="381000" cy="914400"/>
          </a:xfrm>
          <a:prstGeom prst="leftBrace">
            <a:avLst>
              <a:gd name="adj1" fmla="val 20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28015" name="AutoShape 15" descr="40%"/>
          <p:cNvSpPr>
            <a:spLocks noChangeArrowheads="1"/>
          </p:cNvSpPr>
          <p:nvPr/>
        </p:nvSpPr>
        <p:spPr bwMode="auto">
          <a:xfrm>
            <a:off x="5181600" y="2977078"/>
            <a:ext cx="800100" cy="1066800"/>
          </a:xfrm>
          <a:prstGeom prst="wedgeRoundRectCallout">
            <a:avLst>
              <a:gd name="adj1" fmla="val 48213"/>
              <a:gd name="adj2" fmla="val -72917"/>
              <a:gd name="adj3" fmla="val 16667"/>
            </a:avLst>
          </a:prstGeom>
          <a:pattFill prst="pct40">
            <a:fgClr>
              <a:srgbClr val="66FFFF"/>
            </a:fgClr>
            <a:bgClr>
              <a:srgbClr val="FFFFFF"/>
            </a:bgClr>
          </a:patt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</a:rPr>
              <a:t>有效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</a:rPr>
              <a:t>数字</a:t>
            </a:r>
            <a:endParaRPr lang="zh-CN" altLang="en-US" sz="2400" b="1">
              <a:solidFill>
                <a:schemeClr val="accent1"/>
              </a:solidFill>
            </a:endParaRPr>
          </a:p>
        </p:txBody>
      </p:sp>
      <p:sp>
        <p:nvSpPr>
          <p:cNvPr id="128016" name="AutoShape 16" descr="40%"/>
          <p:cNvSpPr>
            <a:spLocks noChangeArrowheads="1"/>
          </p:cNvSpPr>
          <p:nvPr/>
        </p:nvSpPr>
        <p:spPr bwMode="auto">
          <a:xfrm>
            <a:off x="7467600" y="2748478"/>
            <a:ext cx="533400" cy="1266825"/>
          </a:xfrm>
          <a:prstGeom prst="wedgeRoundRectCallout">
            <a:avLst>
              <a:gd name="adj1" fmla="val -26787"/>
              <a:gd name="adj2" fmla="val -84083"/>
              <a:gd name="adj3" fmla="val 16667"/>
            </a:avLst>
          </a:prstGeom>
          <a:pattFill prst="pct40">
            <a:fgClr>
              <a:srgbClr val="FFCCFF"/>
            </a:fgClr>
            <a:bgClr>
              <a:srgbClr val="FFFFFF"/>
            </a:bgClr>
          </a:patt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chemeClr val="accent2"/>
                </a:solidFill>
              </a:rPr>
              <a:t>误</a:t>
            </a:r>
          </a:p>
          <a:p>
            <a:pPr algn="ctr">
              <a:spcBef>
                <a:spcPct val="50000"/>
              </a:spcBef>
              <a:defRPr/>
            </a:pPr>
            <a:r>
              <a:rPr lang="zh-CN" altLang="en-US" sz="2400" b="1">
                <a:solidFill>
                  <a:schemeClr val="accent2"/>
                </a:solidFill>
              </a:rPr>
              <a:t>差</a:t>
            </a:r>
            <a:endParaRPr lang="zh-CN" altLang="en-US" sz="2400" b="1" baseline="30000">
              <a:solidFill>
                <a:schemeClr val="accent1"/>
              </a:solidFill>
              <a:sym typeface="Symbol" pitchFamily="18" charset="2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5802" y="4501079"/>
            <a:ext cx="8899556" cy="1643063"/>
            <a:chOff x="0" y="3008"/>
            <a:chExt cx="5760" cy="1035"/>
          </a:xfrm>
        </p:grpSpPr>
        <p:sp>
          <p:nvSpPr>
            <p:cNvPr id="42010" name="Text Box 18"/>
            <p:cNvSpPr txBox="1">
              <a:spLocks noChangeArrowheads="1"/>
            </p:cNvSpPr>
            <p:nvPr/>
          </p:nvSpPr>
          <p:spPr bwMode="auto">
            <a:xfrm>
              <a:off x="0" y="3008"/>
              <a:ext cx="5760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40000"/>
                </a:spcBef>
              </a:pPr>
              <a:r>
                <a:rPr lang="en-US" altLang="zh-CN" b="1" dirty="0">
                  <a:solidFill>
                    <a:schemeClr val="accent1"/>
                  </a:solidFill>
                </a:rPr>
                <a:t>    </a:t>
              </a:r>
              <a:r>
                <a:rPr lang="zh-CN" altLang="en-US" b="1" dirty="0" smtClean="0">
                  <a:solidFill>
                    <a:srgbClr val="000099"/>
                  </a:solidFill>
                </a:rPr>
                <a:t>黑</a:t>
              </a:r>
              <a:r>
                <a:rPr lang="zh-CN" altLang="en-US" b="1" dirty="0">
                  <a:solidFill>
                    <a:srgbClr val="000099"/>
                  </a:solidFill>
                </a:rPr>
                <a:t>、棕、红、橙、黄、绿、蓝、紫、灰、白、金、银</a:t>
              </a:r>
            </a:p>
            <a:p>
              <a:pPr>
                <a:spcBef>
                  <a:spcPct val="40000"/>
                </a:spcBef>
              </a:pPr>
              <a:r>
                <a:rPr lang="zh-CN" altLang="en-US" b="1" dirty="0">
                  <a:solidFill>
                    <a:schemeClr val="accent1"/>
                  </a:solidFill>
                </a:rPr>
                <a:t>      </a:t>
              </a:r>
              <a:r>
                <a:rPr lang="en-US" altLang="zh-CN" sz="2600" b="1" dirty="0">
                  <a:solidFill>
                    <a:srgbClr val="FF0000"/>
                  </a:solidFill>
                </a:rPr>
                <a:t>0      1      2     </a:t>
              </a:r>
              <a:r>
                <a:rPr lang="en-US" altLang="zh-CN" sz="2600" b="1" dirty="0" smtClean="0">
                  <a:solidFill>
                    <a:srgbClr val="FF0000"/>
                  </a:solidFill>
                </a:rPr>
                <a:t>  </a:t>
              </a:r>
              <a:r>
                <a:rPr lang="en-US" altLang="zh-CN" sz="2600" b="1" dirty="0">
                  <a:solidFill>
                    <a:srgbClr val="FF0000"/>
                  </a:solidFill>
                </a:rPr>
                <a:t>3      4     </a:t>
              </a:r>
              <a:r>
                <a:rPr lang="en-US" altLang="zh-CN" sz="2600" b="1" dirty="0" smtClean="0">
                  <a:solidFill>
                    <a:srgbClr val="FF0000"/>
                  </a:solidFill>
                </a:rPr>
                <a:t>   </a:t>
              </a:r>
              <a:r>
                <a:rPr lang="en-US" altLang="zh-CN" sz="2600" b="1" dirty="0">
                  <a:solidFill>
                    <a:srgbClr val="FF0000"/>
                  </a:solidFill>
                </a:rPr>
                <a:t>5   </a:t>
              </a:r>
              <a:r>
                <a:rPr lang="en-US" altLang="zh-CN" sz="2600" b="1" dirty="0" smtClean="0">
                  <a:solidFill>
                    <a:srgbClr val="FF0000"/>
                  </a:solidFill>
                </a:rPr>
                <a:t>    </a:t>
              </a:r>
              <a:r>
                <a:rPr lang="en-US" altLang="zh-CN" sz="2600" b="1" dirty="0">
                  <a:solidFill>
                    <a:srgbClr val="FF0000"/>
                  </a:solidFill>
                </a:rPr>
                <a:t>6       7      8      </a:t>
              </a:r>
              <a:r>
                <a:rPr lang="en-US" altLang="zh-CN" sz="2600" b="1" dirty="0" smtClean="0">
                  <a:solidFill>
                    <a:srgbClr val="FF0000"/>
                  </a:solidFill>
                </a:rPr>
                <a:t> 9     0.1  </a:t>
              </a:r>
              <a:r>
                <a:rPr lang="en-US" altLang="zh-CN" sz="2600" b="1" dirty="0">
                  <a:solidFill>
                    <a:srgbClr val="FF0000"/>
                  </a:solidFill>
                </a:rPr>
                <a:t>0.01</a:t>
              </a:r>
              <a:endParaRPr lang="en-US" altLang="zh-CN" sz="2600" b="1" dirty="0">
                <a:solidFill>
                  <a:schemeClr val="accent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CC0000"/>
                  </a:solidFill>
                </a:rPr>
                <a:t>误差</a:t>
              </a:r>
              <a:r>
                <a:rPr lang="en-US" altLang="zh-CN" b="1" dirty="0" smtClean="0">
                  <a:solidFill>
                    <a:srgbClr val="CC0000"/>
                  </a:solidFill>
                </a:rPr>
                <a:t>: </a:t>
              </a:r>
              <a:r>
                <a:rPr lang="en-US" altLang="zh-CN" b="1" dirty="0" smtClean="0">
                  <a:solidFill>
                    <a:schemeClr val="tx2"/>
                  </a:solidFill>
                  <a:sym typeface="Symbol" panose="05050102010706020507" pitchFamily="18" charset="2"/>
                </a:rPr>
                <a:t> </a:t>
              </a:r>
              <a:r>
                <a:rPr lang="en-US" altLang="zh-CN" b="1" dirty="0">
                  <a:solidFill>
                    <a:schemeClr val="tx2"/>
                  </a:solidFill>
                  <a:sym typeface="Symbol" panose="05050102010706020507" pitchFamily="18" charset="2"/>
                </a:rPr>
                <a:t>1%  2                  0.5 </a:t>
              </a:r>
              <a:r>
                <a:rPr lang="en-US" altLang="zh-CN" b="1" dirty="0" smtClean="0">
                  <a:solidFill>
                    <a:schemeClr val="tx2"/>
                  </a:solidFill>
                  <a:sym typeface="Symbol" panose="05050102010706020507" pitchFamily="18" charset="2"/>
                </a:rPr>
                <a:t>    </a:t>
              </a:r>
              <a:r>
                <a:rPr lang="en-US" altLang="zh-CN" b="1" dirty="0">
                  <a:solidFill>
                    <a:schemeClr val="tx2"/>
                  </a:solidFill>
                  <a:sym typeface="Symbol" panose="05050102010706020507" pitchFamily="18" charset="2"/>
                </a:rPr>
                <a:t>0.2 </a:t>
              </a:r>
              <a:r>
                <a:rPr lang="en-US" altLang="zh-CN" b="1" dirty="0" smtClean="0">
                  <a:solidFill>
                    <a:schemeClr val="tx2"/>
                  </a:solidFill>
                  <a:sym typeface="Symbol" panose="05050102010706020507" pitchFamily="18" charset="2"/>
                </a:rPr>
                <a:t>   </a:t>
              </a:r>
              <a:r>
                <a:rPr lang="en-US" altLang="zh-CN" b="1" dirty="0">
                  <a:solidFill>
                    <a:schemeClr val="tx2"/>
                  </a:solidFill>
                  <a:sym typeface="Symbol" panose="05050102010706020507" pitchFamily="18" charset="2"/>
                </a:rPr>
                <a:t>0.1                  </a:t>
              </a:r>
              <a:r>
                <a:rPr lang="en-US" altLang="zh-CN" b="1" dirty="0" smtClean="0">
                  <a:solidFill>
                    <a:schemeClr val="tx2"/>
                  </a:solidFill>
                  <a:sym typeface="Symbol" panose="05050102010706020507" pitchFamily="18" charset="2"/>
                </a:rPr>
                <a:t>  5    </a:t>
              </a:r>
              <a:r>
                <a:rPr lang="en-US" altLang="zh-CN" b="1" dirty="0">
                  <a:solidFill>
                    <a:schemeClr val="tx2"/>
                  </a:solidFill>
                  <a:sym typeface="Symbol" panose="05050102010706020507" pitchFamily="18" charset="2"/>
                </a:rPr>
                <a:t>10</a:t>
              </a:r>
            </a:p>
          </p:txBody>
        </p:sp>
        <p:sp>
          <p:nvSpPr>
            <p:cNvPr id="42011" name="Line 19"/>
            <p:cNvSpPr>
              <a:spLocks noChangeShapeType="1"/>
            </p:cNvSpPr>
            <p:nvPr/>
          </p:nvSpPr>
          <p:spPr bwMode="auto">
            <a:xfrm flipV="1">
              <a:off x="1680" y="3840"/>
              <a:ext cx="144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42012" name="Line 20"/>
            <p:cNvSpPr>
              <a:spLocks noChangeShapeType="1"/>
            </p:cNvSpPr>
            <p:nvPr/>
          </p:nvSpPr>
          <p:spPr bwMode="auto">
            <a:xfrm flipV="1">
              <a:off x="2112" y="3840"/>
              <a:ext cx="144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42013" name="Line 21"/>
            <p:cNvSpPr>
              <a:spLocks noChangeShapeType="1"/>
            </p:cNvSpPr>
            <p:nvPr/>
          </p:nvSpPr>
          <p:spPr bwMode="auto">
            <a:xfrm flipV="1">
              <a:off x="4032" y="3800"/>
              <a:ext cx="144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</p:grpSp>
      <p:sp>
        <p:nvSpPr>
          <p:cNvPr id="128022" name="AutoShape 22" descr="40%"/>
          <p:cNvSpPr>
            <a:spLocks noChangeArrowheads="1"/>
          </p:cNvSpPr>
          <p:nvPr/>
        </p:nvSpPr>
        <p:spPr bwMode="auto">
          <a:xfrm>
            <a:off x="1320800" y="3065978"/>
            <a:ext cx="800100" cy="1066800"/>
          </a:xfrm>
          <a:prstGeom prst="wedgeRoundRectCallout">
            <a:avLst>
              <a:gd name="adj1" fmla="val 13690"/>
              <a:gd name="adj2" fmla="val -91069"/>
              <a:gd name="adj3" fmla="val 16667"/>
            </a:avLst>
          </a:prstGeom>
          <a:pattFill prst="pct40">
            <a:fgClr>
              <a:srgbClr val="66FFFF"/>
            </a:fgClr>
            <a:bgClr>
              <a:srgbClr val="FFFFFF"/>
            </a:bgClr>
          </a:patt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</a:rPr>
              <a:t>有效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FF0000"/>
                </a:solidFill>
              </a:rPr>
              <a:t>数字</a:t>
            </a:r>
            <a:endParaRPr lang="zh-CN" altLang="en-US" sz="2400" b="1">
              <a:solidFill>
                <a:schemeClr val="accent1"/>
              </a:solidFill>
            </a:endParaRPr>
          </a:p>
        </p:txBody>
      </p:sp>
      <p:sp>
        <p:nvSpPr>
          <p:cNvPr id="128023" name="AutoShape 23" descr="40%"/>
          <p:cNvSpPr>
            <a:spLocks noChangeArrowheads="1"/>
          </p:cNvSpPr>
          <p:nvPr/>
        </p:nvSpPr>
        <p:spPr bwMode="auto">
          <a:xfrm>
            <a:off x="6553200" y="2672278"/>
            <a:ext cx="600075" cy="1333500"/>
          </a:xfrm>
          <a:prstGeom prst="wedgeRoundRectCallout">
            <a:avLst>
              <a:gd name="adj1" fmla="val 12963"/>
              <a:gd name="adj2" fmla="val -75713"/>
              <a:gd name="adj3" fmla="val 16667"/>
            </a:avLst>
          </a:prstGeom>
          <a:pattFill prst="pct40">
            <a:fgClr>
              <a:srgbClr val="CCCCFF"/>
            </a:fgClr>
            <a:bgClr>
              <a:srgbClr val="FFFFFF"/>
            </a:bgClr>
          </a:patt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</a:t>
            </a: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率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10</a:t>
            </a:r>
            <a:r>
              <a:rPr lang="en-US" altLang="zh-CN" sz="2400" b="1" i="1" baseline="30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n</a:t>
            </a:r>
            <a:endParaRPr lang="en-US" altLang="zh-CN" sz="2400" b="1" i="1" baseline="30000">
              <a:solidFill>
                <a:srgbClr val="FFCC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42004" name="Line 24"/>
          <p:cNvSpPr>
            <a:spLocks noChangeShapeType="1"/>
          </p:cNvSpPr>
          <p:nvPr/>
        </p:nvSpPr>
        <p:spPr bwMode="auto">
          <a:xfrm>
            <a:off x="3581400" y="1681678"/>
            <a:ext cx="0" cy="685800"/>
          </a:xfrm>
          <a:prstGeom prst="line">
            <a:avLst/>
          </a:prstGeom>
          <a:noFill/>
          <a:ln w="7620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42005" name="Line 25"/>
          <p:cNvSpPr>
            <a:spLocks noChangeShapeType="1"/>
          </p:cNvSpPr>
          <p:nvPr/>
        </p:nvSpPr>
        <p:spPr bwMode="auto">
          <a:xfrm>
            <a:off x="1600200" y="1681678"/>
            <a:ext cx="0" cy="6858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42006" name="Line 26"/>
          <p:cNvSpPr>
            <a:spLocks noChangeShapeType="1"/>
          </p:cNvSpPr>
          <p:nvPr/>
        </p:nvSpPr>
        <p:spPr bwMode="auto">
          <a:xfrm>
            <a:off x="5511800" y="1675328"/>
            <a:ext cx="0" cy="685800"/>
          </a:xfrm>
          <a:prstGeom prst="line">
            <a:avLst/>
          </a:prstGeom>
          <a:noFill/>
          <a:ln w="76200">
            <a:solidFill>
              <a:srgbClr val="99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42007" name="Line 27"/>
          <p:cNvSpPr>
            <a:spLocks noChangeShapeType="1"/>
          </p:cNvSpPr>
          <p:nvPr/>
        </p:nvSpPr>
        <p:spPr bwMode="auto">
          <a:xfrm>
            <a:off x="6883400" y="1675328"/>
            <a:ext cx="0" cy="685800"/>
          </a:xfrm>
          <a:prstGeom prst="line">
            <a:avLst/>
          </a:prstGeom>
          <a:noFill/>
          <a:ln w="7620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42008" name="Line 28"/>
          <p:cNvSpPr>
            <a:spLocks noChangeShapeType="1"/>
          </p:cNvSpPr>
          <p:nvPr/>
        </p:nvSpPr>
        <p:spPr bwMode="auto">
          <a:xfrm>
            <a:off x="7569200" y="1675328"/>
            <a:ext cx="0" cy="68580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42009" name="Line 29"/>
          <p:cNvSpPr>
            <a:spLocks noChangeShapeType="1"/>
          </p:cNvSpPr>
          <p:nvPr/>
        </p:nvSpPr>
        <p:spPr bwMode="auto">
          <a:xfrm>
            <a:off x="5969000" y="1675328"/>
            <a:ext cx="0" cy="6858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67305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8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8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8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8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8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8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10" grpId="0" animBg="1"/>
      <p:bldP spid="128012" grpId="0" animBg="1" autoUpdateAnimBg="0"/>
      <p:bldP spid="128013" grpId="0" animBg="1" autoUpdateAnimBg="0"/>
      <p:bldP spid="128014" grpId="0" animBg="1"/>
      <p:bldP spid="128015" grpId="0" animBg="1" autoUpdateAnimBg="0"/>
      <p:bldP spid="128016" grpId="0" animBg="1" autoUpdateAnimBg="0"/>
      <p:bldP spid="128022" grpId="0" animBg="1" autoUpdateAnimBg="0"/>
      <p:bldP spid="128023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914400" y="4876800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3400" y="498475"/>
            <a:ext cx="7010400" cy="1057275"/>
            <a:chOff x="336" y="314"/>
            <a:chExt cx="4416" cy="666"/>
          </a:xfrm>
        </p:grpSpPr>
        <p:graphicFrame>
          <p:nvGraphicFramePr>
            <p:cNvPr id="43040" name="Object 5"/>
            <p:cNvGraphicFramePr>
              <a:graphicFrameLocks noChangeAspect="1"/>
            </p:cNvGraphicFramePr>
            <p:nvPr/>
          </p:nvGraphicFramePr>
          <p:xfrm>
            <a:off x="2448" y="672"/>
            <a:ext cx="2304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6" name="Equation" r:id="rId3" imgW="1325732" imgH="167430" progId="Equation.3">
                    <p:embed/>
                  </p:oleObj>
                </mc:Choice>
                <mc:Fallback>
                  <p:oleObj name="Equation" r:id="rId3" imgW="1325732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672"/>
                          <a:ext cx="2304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30" name="Text Box 6"/>
            <p:cNvSpPr txBox="1">
              <a:spLocks noChangeArrowheads="1"/>
            </p:cNvSpPr>
            <p:nvPr/>
          </p:nvSpPr>
          <p:spPr bwMode="auto">
            <a:xfrm>
              <a:off x="336" y="314"/>
              <a:ext cx="3185" cy="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zh-CN" altLang="en-US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如电阻的</a:t>
              </a:r>
              <a:r>
                <a:rPr lang="en-US" altLang="zh-CN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个色环颜色依次为：</a:t>
              </a:r>
            </a:p>
            <a:p>
              <a:pPr>
                <a:lnSpc>
                  <a:spcPct val="110000"/>
                </a:lnSpc>
                <a:defRPr/>
              </a:pPr>
              <a:r>
                <a:rPr lang="zh-CN" altLang="en-US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绿、棕、金、金</a:t>
              </a:r>
              <a:r>
                <a:rPr lang="en-US" altLang="zh-CN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——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62000" y="4994277"/>
            <a:ext cx="7924800" cy="1039813"/>
            <a:chOff x="480" y="3146"/>
            <a:chExt cx="4992" cy="655"/>
          </a:xfrm>
        </p:grpSpPr>
        <p:sp>
          <p:nvSpPr>
            <p:cNvPr id="129032" name="Rectangle 8"/>
            <p:cNvSpPr>
              <a:spLocks noChangeArrowheads="1"/>
            </p:cNvSpPr>
            <p:nvPr/>
          </p:nvSpPr>
          <p:spPr bwMode="auto">
            <a:xfrm>
              <a:off x="480" y="3146"/>
              <a:ext cx="3185" cy="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zh-CN" altLang="en-US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如电阻的</a:t>
              </a:r>
              <a:r>
                <a:rPr lang="en-US" altLang="zh-CN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zh-CN" altLang="en-US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个色环颜色依次为：</a:t>
              </a:r>
            </a:p>
            <a:p>
              <a:pPr>
                <a:lnSpc>
                  <a:spcPct val="110000"/>
                </a:lnSpc>
                <a:defRPr/>
              </a:pPr>
              <a:r>
                <a:rPr lang="zh-CN" altLang="en-US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棕、绿、黑、金、红</a:t>
              </a:r>
              <a:r>
                <a:rPr lang="en-US" altLang="zh-CN" sz="2800" b="1">
                  <a:solidFill>
                    <a:srgbClr val="0052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——</a:t>
              </a:r>
            </a:p>
          </p:txBody>
        </p:sp>
        <p:graphicFrame>
          <p:nvGraphicFramePr>
            <p:cNvPr id="43039" name="Object 9"/>
            <p:cNvGraphicFramePr>
              <a:graphicFrameLocks noChangeAspect="1"/>
            </p:cNvGraphicFramePr>
            <p:nvPr/>
          </p:nvGraphicFramePr>
          <p:xfrm>
            <a:off x="3036" y="3484"/>
            <a:ext cx="2436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7" name="Equation" r:id="rId5" imgW="1401962" imgH="167430" progId="Equation.3">
                    <p:embed/>
                  </p:oleObj>
                </mc:Choice>
                <mc:Fallback>
                  <p:oleObj name="Equation" r:id="rId5" imgW="1401962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6" y="3484"/>
                          <a:ext cx="2436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066800" y="1658938"/>
            <a:ext cx="3135313" cy="3135312"/>
            <a:chOff x="624" y="816"/>
            <a:chExt cx="2064" cy="2064"/>
          </a:xfrm>
        </p:grpSpPr>
        <p:sp>
          <p:nvSpPr>
            <p:cNvPr id="43027" name="Rectangle 11"/>
            <p:cNvSpPr>
              <a:spLocks noChangeArrowheads="1"/>
            </p:cNvSpPr>
            <p:nvPr/>
          </p:nvSpPr>
          <p:spPr bwMode="auto">
            <a:xfrm>
              <a:off x="624" y="1152"/>
              <a:ext cx="2064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43028" name="Line 12"/>
            <p:cNvSpPr>
              <a:spLocks noChangeShapeType="1"/>
            </p:cNvSpPr>
            <p:nvPr/>
          </p:nvSpPr>
          <p:spPr bwMode="auto">
            <a:xfrm>
              <a:off x="1296" y="1152"/>
              <a:ext cx="0" cy="432"/>
            </a:xfrm>
            <a:prstGeom prst="line">
              <a:avLst/>
            </a:prstGeom>
            <a:noFill/>
            <a:ln w="76200">
              <a:solidFill>
                <a:srgbClr val="9966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029" name="Line 13"/>
            <p:cNvSpPr>
              <a:spLocks noChangeShapeType="1"/>
            </p:cNvSpPr>
            <p:nvPr/>
          </p:nvSpPr>
          <p:spPr bwMode="auto">
            <a:xfrm>
              <a:off x="1632" y="1152"/>
              <a:ext cx="0" cy="432"/>
            </a:xfrm>
            <a:prstGeom prst="line">
              <a:avLst/>
            </a:prstGeom>
            <a:noFill/>
            <a:ln w="762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038" name="Text Box 14"/>
            <p:cNvSpPr txBox="1">
              <a:spLocks noChangeArrowheads="1"/>
            </p:cNvSpPr>
            <p:nvPr/>
          </p:nvSpPr>
          <p:spPr bwMode="auto">
            <a:xfrm>
              <a:off x="1296" y="816"/>
              <a:ext cx="672" cy="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四环</a:t>
              </a:r>
            </a:p>
          </p:txBody>
        </p:sp>
        <p:sp>
          <p:nvSpPr>
            <p:cNvPr id="43031" name="AutoShape 15"/>
            <p:cNvSpPr>
              <a:spLocks/>
            </p:cNvSpPr>
            <p:nvPr/>
          </p:nvSpPr>
          <p:spPr bwMode="auto">
            <a:xfrm rot="-5400000">
              <a:off x="1056" y="1536"/>
              <a:ext cx="192" cy="288"/>
            </a:xfrm>
            <a:prstGeom prst="leftBrace">
              <a:avLst>
                <a:gd name="adj1" fmla="val 1250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43032" name="AutoShape 16"/>
            <p:cNvSpPr>
              <a:spLocks noChangeArrowheads="1"/>
            </p:cNvSpPr>
            <p:nvPr/>
          </p:nvSpPr>
          <p:spPr bwMode="auto">
            <a:xfrm>
              <a:off x="1632" y="1776"/>
              <a:ext cx="192" cy="1104"/>
            </a:xfrm>
            <a:prstGeom prst="wedgeRoundRectCallout">
              <a:avLst>
                <a:gd name="adj1" fmla="val -43750"/>
                <a:gd name="adj2" fmla="val 74366"/>
                <a:gd name="adj3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 b="1">
                <a:solidFill>
                  <a:schemeClr val="accent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3033" name="AutoShape 17" descr="40%"/>
            <p:cNvSpPr>
              <a:spLocks noChangeArrowheads="1"/>
            </p:cNvSpPr>
            <p:nvPr/>
          </p:nvSpPr>
          <p:spPr bwMode="auto">
            <a:xfrm>
              <a:off x="1536" y="1872"/>
              <a:ext cx="432" cy="960"/>
            </a:xfrm>
            <a:prstGeom prst="wedgeRoundRectCallout">
              <a:avLst>
                <a:gd name="adj1" fmla="val -28009"/>
                <a:gd name="adj2" fmla="val -84898"/>
                <a:gd name="adj3" fmla="val 16667"/>
              </a:avLst>
            </a:prstGeom>
            <a:pattFill prst="pct40">
              <a:fgClr>
                <a:srgbClr val="CCCCFF"/>
              </a:fgClr>
              <a:bgClr>
                <a:srgbClr val="FFFFFF"/>
              </a:bgClr>
            </a:patt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b="1">
                  <a:solidFill>
                    <a:schemeClr val="tx2"/>
                  </a:solidFill>
                  <a:cs typeface="Times New Roman" panose="02020603050405020304" pitchFamily="18" charset="0"/>
                </a:rPr>
                <a:t>倍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b="1">
                  <a:solidFill>
                    <a:schemeClr val="tx2"/>
                  </a:solidFill>
                  <a:cs typeface="Times New Roman" panose="02020603050405020304" pitchFamily="18" charset="0"/>
                </a:rPr>
                <a:t>率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b="1">
                  <a:solidFill>
                    <a:schemeClr val="tx2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10</a:t>
              </a:r>
              <a:r>
                <a:rPr lang="en-US" altLang="zh-CN" b="1" i="1" baseline="30000">
                  <a:solidFill>
                    <a:schemeClr val="tx2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endParaRPr lang="en-US" altLang="zh-CN" b="1" i="1" baseline="30000">
                <a:solidFill>
                  <a:srgbClr val="FFCC99"/>
                </a:solidFill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3034" name="AutoShape 18" descr="40%"/>
            <p:cNvSpPr>
              <a:spLocks noChangeArrowheads="1"/>
            </p:cNvSpPr>
            <p:nvPr/>
          </p:nvSpPr>
          <p:spPr bwMode="auto">
            <a:xfrm>
              <a:off x="2208" y="1872"/>
              <a:ext cx="384" cy="960"/>
            </a:xfrm>
            <a:prstGeom prst="wedgeRoundRectCallout">
              <a:avLst>
                <a:gd name="adj1" fmla="val -39060"/>
                <a:gd name="adj2" fmla="val -81981"/>
                <a:gd name="adj3" fmla="val 16667"/>
              </a:avLst>
            </a:prstGeom>
            <a:pattFill prst="pct40">
              <a:fgClr>
                <a:srgbClr val="FFCCFF"/>
              </a:fgClr>
              <a:bgClr>
                <a:srgbClr val="FFFFFF"/>
              </a:bgClr>
            </a:patt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cs typeface="Times New Roman" panose="02020603050405020304" pitchFamily="18" charset="0"/>
                </a:rPr>
                <a:t>误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cs typeface="Times New Roman" panose="02020603050405020304" pitchFamily="18" charset="0"/>
                </a:rPr>
                <a:t>差</a:t>
              </a:r>
              <a:endParaRPr lang="zh-CN" altLang="en-US" b="1" baseline="30000">
                <a:solidFill>
                  <a:schemeClr val="accent1"/>
                </a:solidFill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3035" name="AutoShape 19" descr="40%"/>
            <p:cNvSpPr>
              <a:spLocks noChangeArrowheads="1"/>
            </p:cNvSpPr>
            <p:nvPr/>
          </p:nvSpPr>
          <p:spPr bwMode="auto">
            <a:xfrm>
              <a:off x="816" y="2064"/>
              <a:ext cx="576" cy="768"/>
            </a:xfrm>
            <a:prstGeom prst="wedgeRoundRectCallout">
              <a:avLst>
                <a:gd name="adj1" fmla="val 5731"/>
                <a:gd name="adj2" fmla="val -85940"/>
                <a:gd name="adj3" fmla="val 16667"/>
              </a:avLst>
            </a:prstGeom>
            <a:pattFill prst="pct40">
              <a:fgClr>
                <a:srgbClr val="66FFFF"/>
              </a:fgClr>
              <a:bgClr>
                <a:srgbClr val="FFFFFF"/>
              </a:bgClr>
            </a:patt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有效</a:t>
              </a:r>
            </a:p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数字</a:t>
              </a:r>
              <a:endParaRPr lang="zh-CN" altLang="en-US" b="1">
                <a:solidFill>
                  <a:schemeClr val="accent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3036" name="Line 20"/>
            <p:cNvSpPr>
              <a:spLocks noChangeShapeType="1"/>
            </p:cNvSpPr>
            <p:nvPr/>
          </p:nvSpPr>
          <p:spPr bwMode="auto">
            <a:xfrm>
              <a:off x="2256" y="1152"/>
              <a:ext cx="0" cy="432"/>
            </a:xfrm>
            <a:prstGeom prst="line">
              <a:avLst/>
            </a:prstGeom>
            <a:noFill/>
            <a:ln w="762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037" name="Line 21"/>
            <p:cNvSpPr>
              <a:spLocks noChangeShapeType="1"/>
            </p:cNvSpPr>
            <p:nvPr/>
          </p:nvSpPr>
          <p:spPr bwMode="auto">
            <a:xfrm>
              <a:off x="1008" y="1152"/>
              <a:ext cx="0" cy="432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5105400" y="1717675"/>
            <a:ext cx="3354388" cy="3079750"/>
            <a:chOff x="3168" y="853"/>
            <a:chExt cx="2208" cy="2027"/>
          </a:xfrm>
        </p:grpSpPr>
        <p:sp>
          <p:nvSpPr>
            <p:cNvPr id="43016" name="Rectangle 23"/>
            <p:cNvSpPr>
              <a:spLocks noChangeArrowheads="1"/>
            </p:cNvSpPr>
            <p:nvPr/>
          </p:nvSpPr>
          <p:spPr bwMode="auto">
            <a:xfrm>
              <a:off x="3168" y="1152"/>
              <a:ext cx="2208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43017" name="Line 24"/>
            <p:cNvSpPr>
              <a:spLocks noChangeShapeType="1"/>
            </p:cNvSpPr>
            <p:nvPr/>
          </p:nvSpPr>
          <p:spPr bwMode="auto">
            <a:xfrm>
              <a:off x="4080" y="1152"/>
              <a:ext cx="0" cy="432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049" name="Rectangle 25"/>
            <p:cNvSpPr>
              <a:spLocks noChangeArrowheads="1"/>
            </p:cNvSpPr>
            <p:nvPr/>
          </p:nvSpPr>
          <p:spPr bwMode="auto">
            <a:xfrm>
              <a:off x="3952" y="853"/>
              <a:ext cx="596" cy="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800" b="1">
                  <a:solidFill>
                    <a:srgbClr val="00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五环</a:t>
              </a:r>
            </a:p>
          </p:txBody>
        </p:sp>
        <p:sp>
          <p:nvSpPr>
            <p:cNvPr id="43019" name="AutoShape 26"/>
            <p:cNvSpPr>
              <a:spLocks/>
            </p:cNvSpPr>
            <p:nvPr/>
          </p:nvSpPr>
          <p:spPr bwMode="auto">
            <a:xfrm rot="-5400000">
              <a:off x="3672" y="1416"/>
              <a:ext cx="240" cy="576"/>
            </a:xfrm>
            <a:prstGeom prst="leftBrace">
              <a:avLst>
                <a:gd name="adj1" fmla="val 2000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43020" name="AutoShape 27" descr="40%"/>
            <p:cNvSpPr>
              <a:spLocks noChangeArrowheads="1"/>
            </p:cNvSpPr>
            <p:nvPr/>
          </p:nvSpPr>
          <p:spPr bwMode="auto">
            <a:xfrm>
              <a:off x="3312" y="2112"/>
              <a:ext cx="576" cy="768"/>
            </a:xfrm>
            <a:prstGeom prst="wedgeRoundRectCallout">
              <a:avLst>
                <a:gd name="adj1" fmla="val 30384"/>
                <a:gd name="adj2" fmla="val -89324"/>
                <a:gd name="adj3" fmla="val 16667"/>
              </a:avLst>
            </a:prstGeom>
            <a:pattFill prst="pct40">
              <a:fgClr>
                <a:srgbClr val="66FFFF"/>
              </a:fgClr>
              <a:bgClr>
                <a:srgbClr val="FFFFFF"/>
              </a:bgClr>
            </a:patt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有效</a:t>
              </a:r>
            </a:p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数字</a:t>
              </a:r>
              <a:endParaRPr lang="zh-CN" altLang="en-US" b="1">
                <a:solidFill>
                  <a:schemeClr val="accent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3021" name="AutoShape 28" descr="40%"/>
            <p:cNvSpPr>
              <a:spLocks noChangeArrowheads="1"/>
            </p:cNvSpPr>
            <p:nvPr/>
          </p:nvSpPr>
          <p:spPr bwMode="auto">
            <a:xfrm>
              <a:off x="4752" y="1968"/>
              <a:ext cx="384" cy="912"/>
            </a:xfrm>
            <a:prstGeom prst="wedgeRoundRectCallout">
              <a:avLst>
                <a:gd name="adj1" fmla="val -38019"/>
                <a:gd name="adj2" fmla="val -96051"/>
                <a:gd name="adj3" fmla="val 16667"/>
              </a:avLst>
            </a:prstGeom>
            <a:pattFill prst="pct40">
              <a:fgClr>
                <a:srgbClr val="FFCCFF"/>
              </a:fgClr>
              <a:bgClr>
                <a:srgbClr val="FFFFFF"/>
              </a:bgClr>
            </a:patt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cs typeface="Times New Roman" panose="02020603050405020304" pitchFamily="18" charset="0"/>
                </a:rPr>
                <a:t>误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cs typeface="Times New Roman" panose="02020603050405020304" pitchFamily="18" charset="0"/>
                </a:rPr>
                <a:t>差</a:t>
              </a:r>
              <a:endParaRPr lang="zh-CN" altLang="en-US" b="1" baseline="30000">
                <a:solidFill>
                  <a:schemeClr val="accent1"/>
                </a:solidFill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3022" name="AutoShape 29" descr="40%"/>
            <p:cNvSpPr>
              <a:spLocks noChangeArrowheads="1"/>
            </p:cNvSpPr>
            <p:nvPr/>
          </p:nvSpPr>
          <p:spPr bwMode="auto">
            <a:xfrm>
              <a:off x="4176" y="1920"/>
              <a:ext cx="432" cy="960"/>
            </a:xfrm>
            <a:prstGeom prst="wedgeRoundRectCallout">
              <a:avLst>
                <a:gd name="adj1" fmla="val -2315"/>
                <a:gd name="adj2" fmla="val -87917"/>
                <a:gd name="adj3" fmla="val 16667"/>
              </a:avLst>
            </a:prstGeom>
            <a:pattFill prst="pct40">
              <a:fgClr>
                <a:srgbClr val="CCCCFF"/>
              </a:fgClr>
              <a:bgClr>
                <a:srgbClr val="FFFFFF"/>
              </a:bgClr>
            </a:patt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b="1">
                  <a:solidFill>
                    <a:schemeClr val="tx2"/>
                  </a:solidFill>
                  <a:cs typeface="Times New Roman" panose="02020603050405020304" pitchFamily="18" charset="0"/>
                </a:rPr>
                <a:t>倍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b="1">
                  <a:solidFill>
                    <a:schemeClr val="tx2"/>
                  </a:solidFill>
                  <a:cs typeface="Times New Roman" panose="02020603050405020304" pitchFamily="18" charset="0"/>
                </a:rPr>
                <a:t>率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b="1">
                  <a:solidFill>
                    <a:schemeClr val="tx2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10</a:t>
              </a:r>
              <a:r>
                <a:rPr lang="en-US" altLang="zh-CN" b="1" i="1" baseline="30000">
                  <a:solidFill>
                    <a:schemeClr val="tx2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endParaRPr lang="en-US" altLang="zh-CN" b="1" i="1" baseline="30000">
                <a:solidFill>
                  <a:srgbClr val="FFCC99"/>
                </a:solidFill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3023" name="Line 30"/>
            <p:cNvSpPr>
              <a:spLocks noChangeShapeType="1"/>
            </p:cNvSpPr>
            <p:nvPr/>
          </p:nvSpPr>
          <p:spPr bwMode="auto">
            <a:xfrm>
              <a:off x="3504" y="1152"/>
              <a:ext cx="0" cy="432"/>
            </a:xfrm>
            <a:prstGeom prst="line">
              <a:avLst/>
            </a:prstGeom>
            <a:noFill/>
            <a:ln w="76200">
              <a:solidFill>
                <a:srgbClr val="9966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024" name="Line 31"/>
            <p:cNvSpPr>
              <a:spLocks noChangeShapeType="1"/>
            </p:cNvSpPr>
            <p:nvPr/>
          </p:nvSpPr>
          <p:spPr bwMode="auto">
            <a:xfrm>
              <a:off x="4368" y="1152"/>
              <a:ext cx="0" cy="432"/>
            </a:xfrm>
            <a:prstGeom prst="line">
              <a:avLst/>
            </a:prstGeom>
            <a:noFill/>
            <a:ln w="762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025" name="Line 32"/>
            <p:cNvSpPr>
              <a:spLocks noChangeShapeType="1"/>
            </p:cNvSpPr>
            <p:nvPr/>
          </p:nvSpPr>
          <p:spPr bwMode="auto">
            <a:xfrm>
              <a:off x="4800" y="1152"/>
              <a:ext cx="0" cy="43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026" name="Line 33"/>
            <p:cNvSpPr>
              <a:spLocks noChangeShapeType="1"/>
            </p:cNvSpPr>
            <p:nvPr/>
          </p:nvSpPr>
          <p:spPr bwMode="auto">
            <a:xfrm>
              <a:off x="3792" y="1152"/>
              <a:ext cx="0" cy="432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538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098" name="Object 2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3812267" y="2193202"/>
          <a:ext cx="32162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0" name="公式" r:id="rId3" imgW="888614" imgH="215806" progId="Equation.3">
                  <p:embed/>
                </p:oleObj>
              </mc:Choice>
              <mc:Fallback>
                <p:oleObj name="公式" r:id="rId3" imgW="888614" imgH="21580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2267" y="2193202"/>
                        <a:ext cx="3216275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1526267" y="5226915"/>
            <a:ext cx="1746250" cy="1157287"/>
            <a:chOff x="1152" y="3207"/>
            <a:chExt cx="1100" cy="729"/>
          </a:xfrm>
        </p:grpSpPr>
        <p:sp>
          <p:nvSpPr>
            <p:cNvPr id="44051" name="AutoShape 4"/>
            <p:cNvSpPr>
              <a:spLocks noChangeArrowheads="1"/>
            </p:cNvSpPr>
            <p:nvPr/>
          </p:nvSpPr>
          <p:spPr bwMode="auto">
            <a:xfrm rot="-582484">
              <a:off x="1152" y="3207"/>
              <a:ext cx="1100" cy="729"/>
            </a:xfrm>
            <a:prstGeom prst="irregularSeal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4052" name="Text Box 5"/>
            <p:cNvSpPr txBox="1">
              <a:spLocks noChangeArrowheads="1"/>
            </p:cNvSpPr>
            <p:nvPr/>
          </p:nvSpPr>
          <p:spPr bwMode="auto">
            <a:xfrm rot="-771240">
              <a:off x="1427" y="3383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rgbClr val="FF0000"/>
                  </a:solidFill>
                  <a:ea typeface="+mn-ea"/>
                  <a:cs typeface="Times New Roman" panose="02020603050405020304" pitchFamily="18" charset="0"/>
                </a:rPr>
                <a:t>讨论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355067" y="5241206"/>
            <a:ext cx="5562600" cy="1076326"/>
            <a:chOff x="2304" y="3216"/>
            <a:chExt cx="3504" cy="678"/>
          </a:xfrm>
        </p:grpSpPr>
        <p:sp>
          <p:nvSpPr>
            <p:cNvPr id="132103" name="Text Box 7"/>
            <p:cNvSpPr txBox="1">
              <a:spLocks noChangeArrowheads="1"/>
            </p:cNvSpPr>
            <p:nvPr/>
          </p:nvSpPr>
          <p:spPr bwMode="auto">
            <a:xfrm>
              <a:off x="2304" y="3216"/>
              <a:ext cx="3504" cy="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800" b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交流电路</a:t>
              </a:r>
              <a:r>
                <a:rPr lang="zh-CN" altLang="zh-CN" sz="2800" b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zh-CN" altLang="en-US" sz="2800" b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zh-CN" altLang="en-US" sz="2800" b="1" dirty="0" smtClean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与</a:t>
              </a:r>
              <a:r>
                <a:rPr lang="zh-CN" altLang="en-US" sz="2800" b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参数</a:t>
              </a:r>
              <a:r>
                <a:rPr lang="en-US" altLang="zh-CN" sz="2800" b="1" i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zh-CN" altLang="en-US" sz="2800" b="1" i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800" b="1" i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zh-CN" altLang="en-US" sz="2800" b="1" i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800" b="1" i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sz="2800" b="1" i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2800" b="1" i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  </a:t>
              </a:r>
              <a:r>
                <a:rPr lang="zh-CN" altLang="en-US" sz="2800" b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间的关系如何？</a:t>
              </a:r>
            </a:p>
          </p:txBody>
        </p:sp>
        <p:graphicFrame>
          <p:nvGraphicFramePr>
            <p:cNvPr id="44049" name="Object 8"/>
            <p:cNvGraphicFramePr>
              <a:graphicFrameLocks noChangeAspect="1"/>
            </p:cNvGraphicFramePr>
            <p:nvPr/>
          </p:nvGraphicFramePr>
          <p:xfrm>
            <a:off x="3456" y="3264"/>
            <a:ext cx="23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1" name="公式" r:id="rId5" imgW="160035" imgH="198173" progId="Equation.3">
                    <p:embed/>
                  </p:oleObj>
                </mc:Choice>
                <mc:Fallback>
                  <p:oleObj name="公式" r:id="rId5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264"/>
                          <a:ext cx="23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50" name="Object 9"/>
            <p:cNvGraphicFramePr>
              <a:graphicFrameLocks noChangeAspect="1"/>
            </p:cNvGraphicFramePr>
            <p:nvPr/>
          </p:nvGraphicFramePr>
          <p:xfrm>
            <a:off x="3696" y="3264"/>
            <a:ext cx="18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2" name="公式" r:id="rId7" imgW="122157" imgH="183038" progId="Equation.3">
                    <p:embed/>
                  </p:oleObj>
                </mc:Choice>
                <mc:Fallback>
                  <p:oleObj name="公式" r:id="rId7" imgW="122157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264"/>
                          <a:ext cx="18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2106" name="Rectangle 10"/>
          <p:cNvSpPr>
            <a:spLocks noChangeArrowheads="1"/>
          </p:cNvSpPr>
          <p:nvPr/>
        </p:nvSpPr>
        <p:spPr bwMode="auto">
          <a:xfrm>
            <a:off x="522895" y="1216890"/>
            <a:ext cx="34291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电流、电压的关系</a:t>
            </a: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507467" y="4317274"/>
            <a:ext cx="3770313" cy="584200"/>
            <a:chOff x="2400" y="2634"/>
            <a:chExt cx="2375" cy="368"/>
          </a:xfrm>
        </p:grpSpPr>
        <p:sp>
          <p:nvSpPr>
            <p:cNvPr id="132108" name="Rectangle 12"/>
            <p:cNvSpPr>
              <a:spLocks noChangeArrowheads="1"/>
            </p:cNvSpPr>
            <p:nvPr/>
          </p:nvSpPr>
          <p:spPr bwMode="auto">
            <a:xfrm>
              <a:off x="2474" y="2652"/>
              <a:ext cx="230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800" b="1" i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 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zh-CN" sz="2800" b="1" i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 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i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</a:t>
              </a:r>
              <a:r>
                <a:rPr lang="en-US" altLang="zh-CN" sz="2800" b="1" i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 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i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1/ 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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b="1" i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4047" name="Text Box 13"/>
            <p:cNvSpPr txBox="1">
              <a:spLocks noChangeArrowheads="1"/>
            </p:cNvSpPr>
            <p:nvPr/>
          </p:nvSpPr>
          <p:spPr bwMode="auto">
            <a:xfrm>
              <a:off x="2400" y="2634"/>
              <a:ext cx="8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FF0000"/>
                  </a:solidFill>
                  <a:ea typeface="+mn-ea"/>
                  <a:cs typeface="Times New Roman" panose="02020603050405020304" pitchFamily="18" charset="0"/>
                </a:rPr>
                <a:t>?</a:t>
              </a:r>
            </a:p>
          </p:txBody>
        </p:sp>
      </p:grpSp>
      <p:sp>
        <p:nvSpPr>
          <p:cNvPr id="132110" name="Text Box 14"/>
          <p:cNvSpPr txBox="1">
            <a:spLocks noChangeArrowheads="1"/>
          </p:cNvSpPr>
          <p:nvPr/>
        </p:nvSpPr>
        <p:spPr bwMode="auto">
          <a:xfrm>
            <a:off x="3345306" y="1659802"/>
            <a:ext cx="37914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直流电路两电阻串联时</a:t>
            </a:r>
          </a:p>
        </p:txBody>
      </p:sp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608013" y="516802"/>
            <a:ext cx="81359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en-US" altLang="zh-CN" sz="36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 </a:t>
            </a:r>
            <a:r>
              <a:rPr lang="zh-CN" altLang="en-US" sz="36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电阻、电感、电容串联的交流电路</a:t>
            </a: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355067" y="3412402"/>
            <a:ext cx="3963988" cy="700088"/>
            <a:chOff x="2304" y="2016"/>
            <a:chExt cx="2497" cy="441"/>
          </a:xfrm>
        </p:grpSpPr>
        <p:sp>
          <p:nvSpPr>
            <p:cNvPr id="44044" name="Rectangle 17"/>
            <p:cNvSpPr>
              <a:spLocks noChangeArrowheads="1"/>
            </p:cNvSpPr>
            <p:nvPr/>
          </p:nvSpPr>
          <p:spPr bwMode="auto">
            <a:xfrm>
              <a:off x="2304" y="2066"/>
              <a:ext cx="96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ea typeface="+mn-ea"/>
                  <a:cs typeface="Times New Roman" panose="02020603050405020304" pitchFamily="18" charset="0"/>
                </a:rPr>
                <a:t>设：</a:t>
              </a:r>
            </a:p>
          </p:txBody>
        </p:sp>
        <p:graphicFrame>
          <p:nvGraphicFramePr>
            <p:cNvPr id="44045" name="Object 1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688" y="2016"/>
            <a:ext cx="2113" cy="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3" name="公式" r:id="rId9" imgW="927100" imgH="241300" progId="Equation.3">
                    <p:embed/>
                  </p:oleObj>
                </mc:Choice>
                <mc:Fallback>
                  <p:oleObj name="公式" r:id="rId9" imgW="9271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2016"/>
                          <a:ext cx="2113" cy="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2115" name="Rectangle 19"/>
          <p:cNvSpPr>
            <a:spLocks noChangeArrowheads="1"/>
          </p:cNvSpPr>
          <p:nvPr/>
        </p:nvSpPr>
        <p:spPr bwMode="auto">
          <a:xfrm>
            <a:off x="3507467" y="2802802"/>
            <a:ext cx="358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RLC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串联交流电路中</a:t>
            </a:r>
          </a:p>
        </p:txBody>
      </p:sp>
      <p:pic>
        <p:nvPicPr>
          <p:cNvPr id="132185" name="Picture 89" descr="图片3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17" y="1909040"/>
            <a:ext cx="1914525" cy="334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843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6" grpId="0" autoUpdateAnimBg="0"/>
      <p:bldP spid="132110" grpId="0" autoUpdateAnimBg="0"/>
      <p:bldP spid="132115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97" name="Rectangle 53"/>
          <p:cNvSpPr>
            <a:spLocks noChangeArrowheads="1"/>
          </p:cNvSpPr>
          <p:nvPr/>
        </p:nvSpPr>
        <p:spPr bwMode="auto">
          <a:xfrm>
            <a:off x="395288" y="984250"/>
            <a:ext cx="36671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电流、电压的关系</a:t>
            </a:r>
          </a:p>
        </p:txBody>
      </p:sp>
      <p:sp>
        <p:nvSpPr>
          <p:cNvPr id="134264" name="Text Box 120"/>
          <p:cNvSpPr txBox="1">
            <a:spLocks noChangeArrowheads="1"/>
          </p:cNvSpPr>
          <p:nvPr/>
        </p:nvSpPr>
        <p:spPr bwMode="auto">
          <a:xfrm>
            <a:off x="465138" y="4725301"/>
            <a:ext cx="3602037" cy="151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     </a:t>
            </a:r>
            <a:r>
              <a:rPr lang="zh-CN" altLang="en-US" b="1">
                <a:cs typeface="Times New Roman" panose="02020603050405020304" pitchFamily="18" charset="0"/>
              </a:rPr>
              <a:t>如用相量表示电压与电流关系</a:t>
            </a:r>
            <a:r>
              <a:rPr lang="en-US" altLang="zh-CN" b="1">
                <a:cs typeface="Times New Roman" panose="02020603050405020304" pitchFamily="18" charset="0"/>
              </a:rPr>
              <a:t>,</a:t>
            </a:r>
            <a:r>
              <a:rPr lang="zh-CN" altLang="en-US" b="1">
                <a:cs typeface="Times New Roman" panose="02020603050405020304" pitchFamily="18" charset="0"/>
              </a:rPr>
              <a:t>可把电路模型改画为相量模型。</a:t>
            </a:r>
          </a:p>
        </p:txBody>
      </p:sp>
      <p:graphicFrame>
        <p:nvGraphicFramePr>
          <p:cNvPr id="134265" name="Object 121"/>
          <p:cNvGraphicFramePr>
            <a:graphicFrameLocks noChangeAspect="1"/>
          </p:cNvGraphicFramePr>
          <p:nvPr>
            <p:extLst/>
          </p:nvPr>
        </p:nvGraphicFramePr>
        <p:xfrm>
          <a:off x="4600575" y="3851275"/>
          <a:ext cx="29003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4" name="公式" r:id="rId3" imgW="2730500" imgH="444500" progId="Equation.3">
                  <p:embed/>
                </p:oleObj>
              </mc:Choice>
              <mc:Fallback>
                <p:oleObj name="公式" r:id="rId3" imgW="2730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0575" y="3851275"/>
                        <a:ext cx="29003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266" name="Object 122"/>
          <p:cNvGraphicFramePr>
            <a:graphicFrameLocks noChangeAspect="1"/>
          </p:cNvGraphicFramePr>
          <p:nvPr>
            <p:extLst/>
          </p:nvPr>
        </p:nvGraphicFramePr>
        <p:xfrm>
          <a:off x="4981575" y="4402138"/>
          <a:ext cx="367188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5" name="公式" r:id="rId5" imgW="1473200" imgH="241300" progId="Equation.3">
                  <p:embed/>
                </p:oleObj>
              </mc:Choice>
              <mc:Fallback>
                <p:oleObj name="公式" r:id="rId5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5" y="4402138"/>
                        <a:ext cx="3671888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267" name="Object 123"/>
          <p:cNvGraphicFramePr>
            <a:graphicFrameLocks noChangeAspect="1"/>
          </p:cNvGraphicFramePr>
          <p:nvPr>
            <p:extLst/>
          </p:nvPr>
        </p:nvGraphicFramePr>
        <p:xfrm>
          <a:off x="5018088" y="5008563"/>
          <a:ext cx="316865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6" name="公式" r:id="rId7" imgW="1308100" imgH="241300" progId="Equation.3">
                  <p:embed/>
                </p:oleObj>
              </mc:Choice>
              <mc:Fallback>
                <p:oleObj name="公式" r:id="rId7" imgW="1308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8088" y="5008563"/>
                        <a:ext cx="316865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3" name="Text Box 124"/>
          <p:cNvSpPr txBox="1">
            <a:spLocks noChangeArrowheads="1"/>
          </p:cNvSpPr>
          <p:nvPr/>
        </p:nvSpPr>
        <p:spPr bwMode="auto">
          <a:xfrm>
            <a:off x="611188" y="404813"/>
            <a:ext cx="79327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CC0000"/>
                </a:solidFill>
                <a:ea typeface="楷体_GB2312" pitchFamily="49" charset="-122"/>
              </a:rPr>
              <a:t>4.4   </a:t>
            </a:r>
            <a:r>
              <a:rPr lang="zh-CN" altLang="en-US" sz="3200" b="1">
                <a:solidFill>
                  <a:srgbClr val="CC0000"/>
                </a:solidFill>
                <a:ea typeface="楷体_GB2312" pitchFamily="49" charset="-122"/>
              </a:rPr>
              <a:t>电阻、电感与电容元件串联的交流电路</a:t>
            </a:r>
          </a:p>
        </p:txBody>
      </p:sp>
      <p:grpSp>
        <p:nvGrpSpPr>
          <p:cNvPr id="2" name="Group 125"/>
          <p:cNvGrpSpPr>
            <a:grpSpLocks/>
          </p:cNvGrpSpPr>
          <p:nvPr/>
        </p:nvGrpSpPr>
        <p:grpSpPr bwMode="auto">
          <a:xfrm>
            <a:off x="4500563" y="1430337"/>
            <a:ext cx="3970776" cy="609373"/>
            <a:chOff x="2448" y="1074"/>
            <a:chExt cx="2628" cy="403"/>
          </a:xfrm>
        </p:grpSpPr>
        <p:graphicFrame>
          <p:nvGraphicFramePr>
            <p:cNvPr id="45075" name="Object 126"/>
            <p:cNvGraphicFramePr>
              <a:graphicFrameLocks noChangeAspect="1"/>
            </p:cNvGraphicFramePr>
            <p:nvPr/>
          </p:nvGraphicFramePr>
          <p:xfrm>
            <a:off x="2832" y="1104"/>
            <a:ext cx="1052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37" name="公式" r:id="rId9" imgW="596641" imgH="203112" progId="Equation.3">
                    <p:embed/>
                  </p:oleObj>
                </mc:Choice>
                <mc:Fallback>
                  <p:oleObj name="公式" r:id="rId9" imgW="596641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104"/>
                          <a:ext cx="1052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76" name="Text Box 127"/>
            <p:cNvSpPr txBox="1">
              <a:spLocks noChangeArrowheads="1"/>
            </p:cNvSpPr>
            <p:nvPr/>
          </p:nvSpPr>
          <p:spPr bwMode="auto">
            <a:xfrm>
              <a:off x="2448" y="1104"/>
              <a:ext cx="358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设</a:t>
              </a:r>
            </a:p>
          </p:txBody>
        </p:sp>
        <p:sp>
          <p:nvSpPr>
            <p:cNvPr id="134272" name="Text Box 128"/>
            <p:cNvSpPr txBox="1">
              <a:spLocks noChangeArrowheads="1"/>
            </p:cNvSpPr>
            <p:nvPr/>
          </p:nvSpPr>
          <p:spPr bwMode="auto">
            <a:xfrm>
              <a:off x="3840" y="1074"/>
              <a:ext cx="1236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762000">
                <a:lnSpc>
                  <a:spcPct val="120000"/>
                </a:lnSpc>
                <a:defRPr/>
              </a:pP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参考相量</a:t>
              </a:r>
              <a:r>
                <a:rPr lang="en-US" altLang="zh-CN" sz="2800" b="1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134273" name="Line 129"/>
          <p:cNvSpPr>
            <a:spLocks noChangeShapeType="1"/>
          </p:cNvSpPr>
          <p:nvPr/>
        </p:nvSpPr>
        <p:spPr bwMode="auto">
          <a:xfrm>
            <a:off x="4284663" y="1052513"/>
            <a:ext cx="0" cy="5400675"/>
          </a:xfrm>
          <a:prstGeom prst="line">
            <a:avLst/>
          </a:prstGeom>
          <a:noFill/>
          <a:ln w="28575">
            <a:solidFill>
              <a:srgbClr val="00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4274" name="Object 130"/>
          <p:cNvGraphicFramePr>
            <a:graphicFrameLocks noChangeAspect="1"/>
          </p:cNvGraphicFramePr>
          <p:nvPr>
            <p:extLst/>
          </p:nvPr>
        </p:nvGraphicFramePr>
        <p:xfrm>
          <a:off x="4929188" y="3176588"/>
          <a:ext cx="245745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8" name="Equation" r:id="rId11" imgW="1002865" imgH="241195" progId="Equation.3">
                  <p:embed/>
                </p:oleObj>
              </mc:Choice>
              <mc:Fallback>
                <p:oleObj name="Equation" r:id="rId11" imgW="1002865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88" y="3176588"/>
                        <a:ext cx="2457450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275" name="Object 131"/>
          <p:cNvGraphicFramePr>
            <a:graphicFrameLocks noChangeAspect="1"/>
          </p:cNvGraphicFramePr>
          <p:nvPr>
            <p:extLst/>
          </p:nvPr>
        </p:nvGraphicFramePr>
        <p:xfrm>
          <a:off x="4997450" y="2582863"/>
          <a:ext cx="24669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9" name="Equation" r:id="rId13" imgW="927100" imgH="228600" progId="Equation.3">
                  <p:embed/>
                </p:oleObj>
              </mc:Choice>
              <mc:Fallback>
                <p:oleObj name="Equation" r:id="rId13" imgW="927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450" y="2582863"/>
                        <a:ext cx="24669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32"/>
          <p:cNvGrpSpPr>
            <a:grpSpLocks/>
          </p:cNvGrpSpPr>
          <p:nvPr/>
        </p:nvGrpSpPr>
        <p:grpSpPr bwMode="auto">
          <a:xfrm>
            <a:off x="4510088" y="2000250"/>
            <a:ext cx="2238375" cy="584200"/>
            <a:chOff x="2841" y="1246"/>
            <a:chExt cx="1536" cy="377"/>
          </a:xfrm>
        </p:grpSpPr>
        <p:sp>
          <p:nvSpPr>
            <p:cNvPr id="45073" name="Rectangle 133"/>
            <p:cNvSpPr>
              <a:spLocks noChangeArrowheads="1"/>
            </p:cNvSpPr>
            <p:nvPr/>
          </p:nvSpPr>
          <p:spPr bwMode="auto">
            <a:xfrm>
              <a:off x="2841" y="1251"/>
              <a:ext cx="39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则</a:t>
              </a:r>
            </a:p>
          </p:txBody>
        </p:sp>
        <p:graphicFrame>
          <p:nvGraphicFramePr>
            <p:cNvPr id="45074" name="Object 134"/>
            <p:cNvGraphicFramePr>
              <a:graphicFrameLocks noChangeAspect="1"/>
            </p:cNvGraphicFramePr>
            <p:nvPr/>
          </p:nvGraphicFramePr>
          <p:xfrm>
            <a:off x="3168" y="1246"/>
            <a:ext cx="1209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40" name="公式" r:id="rId15" imgW="685800" imgH="228600" progId="Equation.3">
                    <p:embed/>
                  </p:oleObj>
                </mc:Choice>
                <mc:Fallback>
                  <p:oleObj name="公式" r:id="rId15" imgW="6858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6"/>
                          <a:ext cx="1209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4279" name="Rectangle 135"/>
          <p:cNvSpPr>
            <a:spLocks noChangeArrowheads="1"/>
          </p:cNvSpPr>
          <p:nvPr/>
        </p:nvSpPr>
        <p:spPr bwMode="auto">
          <a:xfrm>
            <a:off x="4483100" y="974725"/>
            <a:ext cx="17605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相量式</a:t>
            </a:r>
          </a:p>
        </p:txBody>
      </p:sp>
      <p:sp>
        <p:nvSpPr>
          <p:cNvPr id="134280" name="AutoShape 136" descr="80%"/>
          <p:cNvSpPr>
            <a:spLocks noChangeArrowheads="1"/>
          </p:cNvSpPr>
          <p:nvPr/>
        </p:nvSpPr>
        <p:spPr bwMode="auto">
          <a:xfrm>
            <a:off x="3357563" y="5665788"/>
            <a:ext cx="2681098" cy="906462"/>
          </a:xfrm>
          <a:prstGeom prst="wedgeRoundRectCallout">
            <a:avLst>
              <a:gd name="adj1" fmla="val 51324"/>
              <a:gd name="adj2" fmla="val -80120"/>
              <a:gd name="adj3" fmla="val 16667"/>
            </a:avLst>
          </a:prstGeom>
          <a:pattFill prst="pct20">
            <a:fgClr>
              <a:srgbClr val="FFFF66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总电压与总电流</a:t>
            </a:r>
          </a:p>
          <a:p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的相量关系式</a:t>
            </a:r>
          </a:p>
        </p:txBody>
      </p:sp>
      <p:pic>
        <p:nvPicPr>
          <p:cNvPr id="134281" name="Picture 137" descr="图片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04950"/>
            <a:ext cx="1500187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282" name="Picture 138" descr="图片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25" y="1601788"/>
            <a:ext cx="1622425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67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4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4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64" grpId="0" autoUpdateAnimBg="0"/>
      <p:bldP spid="134273" grpId="0" animBg="1"/>
      <p:bldP spid="134279" grpId="0"/>
      <p:bldP spid="13428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2" descr="40%"/>
          <p:cNvGraphicFramePr>
            <a:graphicFrameLocks noChangeAspect="1"/>
          </p:cNvGraphicFramePr>
          <p:nvPr>
            <p:extLst/>
          </p:nvPr>
        </p:nvGraphicFramePr>
        <p:xfrm>
          <a:off x="1733550" y="548331"/>
          <a:ext cx="34448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8" name="Equation" r:id="rId3" imgW="1447800" imgH="241300" progId="Equation.3">
                  <p:embed/>
                </p:oleObj>
              </mc:Choice>
              <mc:Fallback>
                <p:oleObj name="Equation" r:id="rId3" imgW="1447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548331"/>
                        <a:ext cx="34448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chemeClr val="hlink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41388" y="1310331"/>
            <a:ext cx="3779837" cy="625475"/>
            <a:chOff x="576" y="768"/>
            <a:chExt cx="2381" cy="394"/>
          </a:xfrm>
        </p:grpSpPr>
        <p:graphicFrame>
          <p:nvGraphicFramePr>
            <p:cNvPr id="46107" name="Object 4" descr="40%"/>
            <p:cNvGraphicFramePr>
              <a:graphicFrameLocks noChangeAspect="1"/>
            </p:cNvGraphicFramePr>
            <p:nvPr/>
          </p:nvGraphicFramePr>
          <p:xfrm>
            <a:off x="1027" y="783"/>
            <a:ext cx="1930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9" name="Equation" r:id="rId5" imgW="1282700" imgH="228600" progId="Equation.3">
                    <p:embed/>
                  </p:oleObj>
                </mc:Choice>
                <mc:Fallback>
                  <p:oleObj name="Equation" r:id="rId5" imgW="1282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7" y="783"/>
                          <a:ext cx="1930" cy="379"/>
                        </a:xfrm>
                        <a:prstGeom prst="rect">
                          <a:avLst/>
                        </a:prstGeom>
                        <a:pattFill prst="pct40">
                          <a:fgClr>
                            <a:srgbClr val="00FF00"/>
                          </a:fgClr>
                          <a:bgClr>
                            <a:srgbClr val="FFFFFF"/>
                          </a:bgClr>
                        </a:pattFill>
                        <a:ln w="38100">
                          <a:solidFill>
                            <a:schemeClr val="accent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108" name="Text Box 5"/>
            <p:cNvSpPr txBox="1">
              <a:spLocks noChangeArrowheads="1"/>
            </p:cNvSpPr>
            <p:nvPr/>
          </p:nvSpPr>
          <p:spPr bwMode="auto">
            <a:xfrm>
              <a:off x="576" y="768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令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093788" y="2300931"/>
            <a:ext cx="2797175" cy="595313"/>
            <a:chOff x="672" y="1392"/>
            <a:chExt cx="1762" cy="375"/>
          </a:xfrm>
        </p:grpSpPr>
        <p:sp>
          <p:nvSpPr>
            <p:cNvPr id="46105" name="Text Box 7" descr="40%"/>
            <p:cNvSpPr txBox="1">
              <a:spLocks noChangeArrowheads="1"/>
            </p:cNvSpPr>
            <p:nvPr/>
          </p:nvSpPr>
          <p:spPr bwMode="auto">
            <a:xfrm>
              <a:off x="672" y="1440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cs typeface="Times New Roman" panose="02020603050405020304" pitchFamily="18" charset="0"/>
                </a:rPr>
                <a:t>则</a:t>
              </a:r>
            </a:p>
          </p:txBody>
        </p:sp>
        <p:graphicFrame>
          <p:nvGraphicFramePr>
            <p:cNvPr id="46106" name="Object 8" descr="40%"/>
            <p:cNvGraphicFramePr>
              <a:graphicFrameLocks noChangeAspect="1"/>
            </p:cNvGraphicFramePr>
            <p:nvPr/>
          </p:nvGraphicFramePr>
          <p:xfrm>
            <a:off x="1248" y="1392"/>
            <a:ext cx="1186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0" name="公式" r:id="rId7" imgW="494870" imgH="203024" progId="Equation.3">
                    <p:embed/>
                  </p:oleObj>
                </mc:Choice>
                <mc:Fallback>
                  <p:oleObj name="公式" r:id="rId7" imgW="494870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392"/>
                          <a:ext cx="1186" cy="366"/>
                        </a:xfrm>
                        <a:prstGeom prst="rect">
                          <a:avLst/>
                        </a:prstGeom>
                        <a:pattFill prst="pct40">
                          <a:fgClr>
                            <a:srgbClr val="FFCCFF"/>
                          </a:fgClr>
                          <a:bgClr>
                            <a:srgbClr val="FFFFFF"/>
                          </a:bgClr>
                        </a:pattFill>
                        <a:ln w="3810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5177" name="Rectangle 9"/>
          <p:cNvSpPr>
            <a:spLocks noChangeArrowheads="1"/>
          </p:cNvSpPr>
          <p:nvPr/>
        </p:nvSpPr>
        <p:spPr bwMode="auto">
          <a:xfrm>
            <a:off x="865188" y="4510731"/>
            <a:ext cx="78486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b="1" i="1">
                <a:solidFill>
                  <a:srgbClr val="006666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b="1" i="1">
                <a:solidFill>
                  <a:srgbClr val="003366"/>
                </a:solidFill>
                <a:cs typeface="Times New Roman" panose="02020603050405020304" pitchFamily="18" charset="0"/>
              </a:rPr>
              <a:t>Z </a:t>
            </a:r>
            <a:r>
              <a:rPr lang="zh-CN" altLang="en-US" b="1">
                <a:solidFill>
                  <a:srgbClr val="003366"/>
                </a:solidFill>
                <a:cs typeface="Times New Roman" panose="02020603050405020304" pitchFamily="18" charset="0"/>
              </a:rPr>
              <a:t>的模表示 </a:t>
            </a:r>
            <a:r>
              <a:rPr lang="en-US" altLang="zh-CN" b="1" i="1">
                <a:solidFill>
                  <a:srgbClr val="003366"/>
                </a:solidFill>
                <a:cs typeface="Times New Roman" panose="02020603050405020304" pitchFamily="18" charset="0"/>
              </a:rPr>
              <a:t>u</a:t>
            </a:r>
            <a:r>
              <a:rPr lang="zh-CN" altLang="en-US" b="1">
                <a:solidFill>
                  <a:srgbClr val="003366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 i="1">
                <a:solidFill>
                  <a:srgbClr val="003366"/>
                </a:solidFill>
                <a:cs typeface="Times New Roman" panose="02020603050405020304" pitchFamily="18" charset="0"/>
              </a:rPr>
              <a:t>i </a:t>
            </a:r>
            <a:r>
              <a:rPr lang="zh-CN" altLang="en-US" b="1">
                <a:solidFill>
                  <a:srgbClr val="003366"/>
                </a:solidFill>
                <a:cs typeface="Times New Roman" panose="02020603050405020304" pitchFamily="18" charset="0"/>
              </a:rPr>
              <a:t>的大小关系，辐角（阻抗角）为 </a:t>
            </a:r>
            <a:r>
              <a:rPr lang="en-US" altLang="zh-CN" b="1" i="1">
                <a:solidFill>
                  <a:srgbClr val="003366"/>
                </a:solidFill>
                <a:cs typeface="Times New Roman" panose="02020603050405020304" pitchFamily="18" charset="0"/>
              </a:rPr>
              <a:t>u</a:t>
            </a:r>
            <a:r>
              <a:rPr lang="zh-CN" altLang="en-US" b="1">
                <a:solidFill>
                  <a:srgbClr val="003366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 i="1">
                <a:solidFill>
                  <a:srgbClr val="003366"/>
                </a:solidFill>
                <a:cs typeface="Times New Roman" panose="02020603050405020304" pitchFamily="18" charset="0"/>
              </a:rPr>
              <a:t>i </a:t>
            </a:r>
            <a:r>
              <a:rPr lang="zh-CN" altLang="en-US" b="1">
                <a:solidFill>
                  <a:srgbClr val="003366"/>
                </a:solidFill>
                <a:cs typeface="Times New Roman" panose="02020603050405020304" pitchFamily="18" charset="0"/>
              </a:rPr>
              <a:t>的相位差。</a:t>
            </a:r>
          </a:p>
        </p:txBody>
      </p:sp>
      <p:sp>
        <p:nvSpPr>
          <p:cNvPr id="135178" name="Rectangle 10" descr="40%"/>
          <p:cNvSpPr>
            <a:spLocks noChangeArrowheads="1"/>
          </p:cNvSpPr>
          <p:nvPr/>
        </p:nvSpPr>
        <p:spPr bwMode="auto">
          <a:xfrm>
            <a:off x="1322388" y="5577531"/>
            <a:ext cx="7086600" cy="520700"/>
          </a:xfrm>
          <a:prstGeom prst="rect">
            <a:avLst/>
          </a:prstGeom>
          <a:pattFill prst="pct20">
            <a:fgClr>
              <a:srgbClr val="99CCFF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defTabSz="762000">
              <a:defRPr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是一个复数，不是相量，上面不能加点。</a:t>
            </a:r>
          </a:p>
        </p:txBody>
      </p:sp>
      <p:sp>
        <p:nvSpPr>
          <p:cNvPr id="135179" name="Rectangle 11" descr="40%"/>
          <p:cNvSpPr>
            <a:spLocks noChangeArrowheads="1"/>
          </p:cNvSpPr>
          <p:nvPr/>
        </p:nvSpPr>
        <p:spPr bwMode="auto">
          <a:xfrm>
            <a:off x="5378450" y="1362719"/>
            <a:ext cx="1092200" cy="523220"/>
          </a:xfrm>
          <a:prstGeom prst="rect">
            <a:avLst/>
          </a:prstGeom>
          <a:pattFill prst="pct40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阻抗</a:t>
            </a:r>
          </a:p>
        </p:txBody>
      </p:sp>
      <p:sp>
        <p:nvSpPr>
          <p:cNvPr id="135180" name="AutoShape 12" descr="40%"/>
          <p:cNvSpPr>
            <a:spLocks noChangeArrowheads="1"/>
          </p:cNvSpPr>
          <p:nvPr/>
        </p:nvSpPr>
        <p:spPr bwMode="auto">
          <a:xfrm>
            <a:off x="4827588" y="1935806"/>
            <a:ext cx="2192337" cy="1150938"/>
          </a:xfrm>
          <a:prstGeom prst="cloudCallout">
            <a:avLst>
              <a:gd name="adj1" fmla="val -95764"/>
              <a:gd name="adj2" fmla="val 25171"/>
            </a:avLst>
          </a:prstGeom>
          <a:pattFill prst="pct40">
            <a:fgClr>
              <a:srgbClr val="FFCCCC"/>
            </a:fgClr>
            <a:bgClr>
              <a:schemeClr val="bg1"/>
            </a:bgClr>
          </a:pattFill>
          <a:ln w="28575">
            <a:solidFill>
              <a:srgbClr val="339933"/>
            </a:solidFill>
            <a:round/>
            <a:headEnd/>
            <a:tailEnd/>
          </a:ln>
        </p:spPr>
        <p:txBody>
          <a:bodyPr wrap="none" anchor="ctr"/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复数形式的</a:t>
            </a:r>
          </a:p>
          <a:p>
            <a:pPr algn="ctr"/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欧姆定律</a:t>
            </a:r>
          </a:p>
        </p:txBody>
      </p:sp>
      <p:sp>
        <p:nvSpPr>
          <p:cNvPr id="135181" name="AutoShape 13" descr="40%"/>
          <p:cNvSpPr>
            <a:spLocks noChangeArrowheads="1"/>
          </p:cNvSpPr>
          <p:nvPr/>
        </p:nvSpPr>
        <p:spPr bwMode="auto">
          <a:xfrm>
            <a:off x="179388" y="5501331"/>
            <a:ext cx="1066800" cy="682625"/>
          </a:xfrm>
          <a:prstGeom prst="cloudCallout">
            <a:avLst>
              <a:gd name="adj1" fmla="val 64287"/>
              <a:gd name="adj2" fmla="val 25815"/>
            </a:avLst>
          </a:prstGeom>
          <a:pattFill prst="pct40">
            <a:fgClr>
              <a:schemeClr val="accent4">
                <a:lumMod val="40000"/>
                <a:lumOff val="60000"/>
              </a:schemeClr>
            </a:fgClr>
            <a:bgClr>
              <a:srgbClr val="FFFFFF"/>
            </a:bgClr>
          </a:pattFill>
          <a:ln w="19050">
            <a:solidFill>
              <a:srgbClr val="3399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</a:p>
        </p:txBody>
      </p:sp>
      <p:sp>
        <p:nvSpPr>
          <p:cNvPr id="46090" name="Text Box 14"/>
          <p:cNvSpPr txBox="1">
            <a:spLocks noChangeArrowheads="1"/>
          </p:cNvSpPr>
          <p:nvPr/>
        </p:nvSpPr>
        <p:spPr bwMode="auto">
          <a:xfrm>
            <a:off x="865188" y="548331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根据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436688" y="3215331"/>
            <a:ext cx="6184900" cy="1252538"/>
            <a:chOff x="888" y="1968"/>
            <a:chExt cx="3896" cy="789"/>
          </a:xfrm>
        </p:grpSpPr>
        <p:graphicFrame>
          <p:nvGraphicFramePr>
            <p:cNvPr id="46092" name="Object 16" descr="编织物"/>
            <p:cNvGraphicFramePr>
              <a:graphicFrameLocks noChangeAspect="1"/>
            </p:cNvGraphicFramePr>
            <p:nvPr/>
          </p:nvGraphicFramePr>
          <p:xfrm>
            <a:off x="888" y="1968"/>
            <a:ext cx="3896" cy="7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1" name="Equation" r:id="rId9" imgW="2316717" imgH="449790" progId="Equation.3">
                    <p:embed/>
                  </p:oleObj>
                </mc:Choice>
                <mc:Fallback>
                  <p:oleObj name="Equation" r:id="rId9" imgW="2316717" imgH="4497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8" y="1968"/>
                          <a:ext cx="3896" cy="789"/>
                        </a:xfrm>
                        <a:prstGeom prst="rect">
                          <a:avLst/>
                        </a:prstGeom>
                        <a:pattFill prst="weave">
                          <a:fgClr>
                            <a:srgbClr val="FFFF66"/>
                          </a:fgClr>
                          <a:bgClr>
                            <a:srgbClr val="FFFFFF"/>
                          </a:bgClr>
                        </a:pattFill>
                        <a:ln w="38100">
                          <a:solidFill>
                            <a:srgbClr val="3399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6093" name="Group 17"/>
            <p:cNvGrpSpPr>
              <a:grpSpLocks/>
            </p:cNvGrpSpPr>
            <p:nvPr/>
          </p:nvGrpSpPr>
          <p:grpSpPr bwMode="auto">
            <a:xfrm>
              <a:off x="2064" y="2115"/>
              <a:ext cx="432" cy="217"/>
              <a:chOff x="2064" y="2112"/>
              <a:chExt cx="432" cy="217"/>
            </a:xfrm>
          </p:grpSpPr>
          <p:sp>
            <p:nvSpPr>
              <p:cNvPr id="46103" name="Line 18"/>
              <p:cNvSpPr>
                <a:spLocks noChangeShapeType="1"/>
              </p:cNvSpPr>
              <p:nvPr/>
            </p:nvSpPr>
            <p:spPr bwMode="auto">
              <a:xfrm>
                <a:off x="2064" y="2329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04" name="Line 19"/>
              <p:cNvSpPr>
                <a:spLocks noChangeShapeType="1"/>
              </p:cNvSpPr>
              <p:nvPr/>
            </p:nvSpPr>
            <p:spPr bwMode="auto">
              <a:xfrm flipV="1">
                <a:off x="2064" y="2112"/>
                <a:ext cx="109" cy="21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094" name="Group 20"/>
            <p:cNvGrpSpPr>
              <a:grpSpLocks/>
            </p:cNvGrpSpPr>
            <p:nvPr/>
          </p:nvGrpSpPr>
          <p:grpSpPr bwMode="auto">
            <a:xfrm>
              <a:off x="2064" y="2496"/>
              <a:ext cx="432" cy="217"/>
              <a:chOff x="2064" y="2112"/>
              <a:chExt cx="432" cy="217"/>
            </a:xfrm>
          </p:grpSpPr>
          <p:sp>
            <p:nvSpPr>
              <p:cNvPr id="46101" name="Line 21"/>
              <p:cNvSpPr>
                <a:spLocks noChangeShapeType="1"/>
              </p:cNvSpPr>
              <p:nvPr/>
            </p:nvSpPr>
            <p:spPr bwMode="auto">
              <a:xfrm>
                <a:off x="2064" y="2329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02" name="Line 22"/>
              <p:cNvSpPr>
                <a:spLocks noChangeShapeType="1"/>
              </p:cNvSpPr>
              <p:nvPr/>
            </p:nvSpPr>
            <p:spPr bwMode="auto">
              <a:xfrm flipV="1">
                <a:off x="2064" y="2112"/>
                <a:ext cx="109" cy="21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095" name="Group 23"/>
            <p:cNvGrpSpPr>
              <a:grpSpLocks/>
            </p:cNvGrpSpPr>
            <p:nvPr/>
          </p:nvGrpSpPr>
          <p:grpSpPr bwMode="auto">
            <a:xfrm>
              <a:off x="3083" y="2304"/>
              <a:ext cx="336" cy="217"/>
              <a:chOff x="3072" y="2304"/>
              <a:chExt cx="336" cy="217"/>
            </a:xfrm>
          </p:grpSpPr>
          <p:sp>
            <p:nvSpPr>
              <p:cNvPr id="46099" name="Line 24"/>
              <p:cNvSpPr>
                <a:spLocks noChangeShapeType="1"/>
              </p:cNvSpPr>
              <p:nvPr/>
            </p:nvSpPr>
            <p:spPr bwMode="auto">
              <a:xfrm>
                <a:off x="3072" y="2521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00" name="Line 25"/>
              <p:cNvSpPr>
                <a:spLocks noChangeShapeType="1"/>
              </p:cNvSpPr>
              <p:nvPr/>
            </p:nvSpPr>
            <p:spPr bwMode="auto">
              <a:xfrm flipV="1">
                <a:off x="3072" y="2304"/>
                <a:ext cx="109" cy="21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096" name="Group 26"/>
            <p:cNvGrpSpPr>
              <a:grpSpLocks/>
            </p:cNvGrpSpPr>
            <p:nvPr/>
          </p:nvGrpSpPr>
          <p:grpSpPr bwMode="auto">
            <a:xfrm>
              <a:off x="3888" y="2304"/>
              <a:ext cx="864" cy="217"/>
              <a:chOff x="3888" y="2304"/>
              <a:chExt cx="864" cy="217"/>
            </a:xfrm>
          </p:grpSpPr>
          <p:sp>
            <p:nvSpPr>
              <p:cNvPr id="46097" name="Line 27"/>
              <p:cNvSpPr>
                <a:spLocks noChangeShapeType="1"/>
              </p:cNvSpPr>
              <p:nvPr/>
            </p:nvSpPr>
            <p:spPr bwMode="auto">
              <a:xfrm>
                <a:off x="3888" y="2521"/>
                <a:ext cx="86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098" name="Line 28"/>
              <p:cNvSpPr>
                <a:spLocks noChangeShapeType="1"/>
              </p:cNvSpPr>
              <p:nvPr/>
            </p:nvSpPr>
            <p:spPr bwMode="auto">
              <a:xfrm flipV="1">
                <a:off x="3888" y="2304"/>
                <a:ext cx="109" cy="21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35974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3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3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7" grpId="0" autoUpdateAnimBg="0"/>
      <p:bldP spid="135178" grpId="0" animBg="1" autoUpdateAnimBg="0"/>
      <p:bldP spid="135179" grpId="0" animBg="1" autoUpdateAnimBg="0"/>
      <p:bldP spid="135180" grpId="0" animBg="1" autoUpdateAnimBg="0"/>
      <p:bldP spid="135181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 descr="40%"/>
          <p:cNvSpPr>
            <a:spLocks noChangeArrowheads="1"/>
          </p:cNvSpPr>
          <p:nvPr/>
        </p:nvSpPr>
        <p:spPr bwMode="auto">
          <a:xfrm>
            <a:off x="533400" y="3349028"/>
            <a:ext cx="49530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</a:rPr>
              <a:t>电路参数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与电路性质的关系：</a:t>
            </a:r>
          </a:p>
        </p:txBody>
      </p:sp>
      <p:sp>
        <p:nvSpPr>
          <p:cNvPr id="136195" name="AutoShape 3"/>
          <p:cNvSpPr>
            <a:spLocks/>
          </p:cNvSpPr>
          <p:nvPr/>
        </p:nvSpPr>
        <p:spPr bwMode="auto">
          <a:xfrm>
            <a:off x="609600" y="182502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73100" y="1291628"/>
            <a:ext cx="6148388" cy="1089025"/>
            <a:chOff x="447" y="768"/>
            <a:chExt cx="3873" cy="686"/>
          </a:xfrm>
        </p:grpSpPr>
        <p:graphicFrame>
          <p:nvGraphicFramePr>
            <p:cNvPr id="47126" name="Object 5"/>
            <p:cNvGraphicFramePr>
              <a:graphicFrameLocks noChangeAspect="1"/>
            </p:cNvGraphicFramePr>
            <p:nvPr/>
          </p:nvGraphicFramePr>
          <p:xfrm>
            <a:off x="1359" y="768"/>
            <a:ext cx="2961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2" name="公式" r:id="rId3" imgW="1828800" imgH="406400" progId="Equation.3">
                    <p:embed/>
                  </p:oleObj>
                </mc:Choice>
                <mc:Fallback>
                  <p:oleObj name="公式" r:id="rId3" imgW="1828800" imgH="40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9" y="768"/>
                          <a:ext cx="2961" cy="6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7" name="Text Box 6"/>
            <p:cNvSpPr txBox="1">
              <a:spLocks noChangeArrowheads="1"/>
            </p:cNvSpPr>
            <p:nvPr/>
          </p:nvSpPr>
          <p:spPr bwMode="auto">
            <a:xfrm>
              <a:off x="447" y="956"/>
              <a:ext cx="10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阻抗模：</a:t>
              </a:r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graphicFrame>
        <p:nvGraphicFramePr>
          <p:cNvPr id="47109" name="Object 7" descr="40%"/>
          <p:cNvGraphicFramePr>
            <a:graphicFrameLocks noChangeAspect="1"/>
          </p:cNvGraphicFramePr>
          <p:nvPr>
            <p:extLst/>
          </p:nvPr>
        </p:nvGraphicFramePr>
        <p:xfrm>
          <a:off x="1371600" y="605828"/>
          <a:ext cx="50006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3" name="Equation" r:id="rId5" imgW="1815312" imgH="253890" progId="Equation.3">
                  <p:embed/>
                </p:oleObj>
              </mc:Choice>
              <mc:Fallback>
                <p:oleObj name="Equation" r:id="rId5" imgW="1815312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605828"/>
                        <a:ext cx="5000625" cy="685800"/>
                      </a:xfrm>
                      <a:prstGeom prst="rect">
                        <a:avLst/>
                      </a:prstGeom>
                      <a:pattFill prst="pct40">
                        <a:fgClr>
                          <a:srgbClr val="00FF00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762000" y="2053628"/>
            <a:ext cx="8229600" cy="1035050"/>
            <a:chOff x="480" y="1248"/>
            <a:chExt cx="5184" cy="652"/>
          </a:xfrm>
        </p:grpSpPr>
        <p:graphicFrame>
          <p:nvGraphicFramePr>
            <p:cNvPr id="47123" name="Object 9"/>
            <p:cNvGraphicFramePr>
              <a:graphicFrameLocks noChangeAspect="1"/>
            </p:cNvGraphicFramePr>
            <p:nvPr/>
          </p:nvGraphicFramePr>
          <p:xfrm>
            <a:off x="1319" y="1248"/>
            <a:ext cx="2599" cy="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4" name="公式" r:id="rId7" imgW="1930400" imgH="393700" progId="Equation.3">
                    <p:embed/>
                  </p:oleObj>
                </mc:Choice>
                <mc:Fallback>
                  <p:oleObj name="公式" r:id="rId7" imgW="19304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9" y="1248"/>
                          <a:ext cx="2599" cy="6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4" name="Text Box 10"/>
            <p:cNvSpPr txBox="1">
              <a:spLocks noChangeArrowheads="1"/>
            </p:cNvSpPr>
            <p:nvPr/>
          </p:nvSpPr>
          <p:spPr bwMode="auto">
            <a:xfrm>
              <a:off x="480" y="1437"/>
              <a:ext cx="10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阻抗角：</a:t>
              </a:r>
              <a:endParaRPr lang="zh-CN" altLang="en-US" b="1">
                <a:solidFill>
                  <a:schemeClr val="accent1"/>
                </a:solidFill>
              </a:endParaRPr>
            </a:p>
          </p:txBody>
        </p:sp>
        <p:graphicFrame>
          <p:nvGraphicFramePr>
            <p:cNvPr id="47125" name="Object 11"/>
            <p:cNvGraphicFramePr>
              <a:graphicFrameLocks noChangeAspect="1"/>
            </p:cNvGraphicFramePr>
            <p:nvPr/>
          </p:nvGraphicFramePr>
          <p:xfrm>
            <a:off x="3916" y="1278"/>
            <a:ext cx="1748" cy="6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5" name="Equation" r:id="rId9" imgW="1409088" imgH="393529" progId="Equation.3">
                    <p:embed/>
                  </p:oleObj>
                </mc:Choice>
                <mc:Fallback>
                  <p:oleObj name="Equation" r:id="rId9" imgW="1409088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6" y="1278"/>
                          <a:ext cx="1748" cy="6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85800" y="4034824"/>
            <a:ext cx="7486650" cy="523875"/>
            <a:chOff x="192" y="2496"/>
            <a:chExt cx="4752" cy="330"/>
          </a:xfrm>
        </p:grpSpPr>
        <p:sp>
          <p:nvSpPr>
            <p:cNvPr id="47121" name="Text Box 13" descr="40%"/>
            <p:cNvSpPr txBox="1">
              <a:spLocks noChangeArrowheads="1"/>
            </p:cNvSpPr>
            <p:nvPr/>
          </p:nvSpPr>
          <p:spPr bwMode="auto">
            <a:xfrm>
              <a:off x="192" y="2496"/>
              <a:ext cx="4752" cy="330"/>
            </a:xfrm>
            <a:prstGeom prst="rect">
              <a:avLst/>
            </a:prstGeom>
            <a:pattFill prst="pct40">
              <a:fgClr>
                <a:srgbClr val="FFCCFF"/>
              </a:fgClr>
              <a:bgClr>
                <a:srgbClr val="FFFFFF"/>
              </a:bgClr>
            </a:patt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/>
                <a:t>当 </a:t>
              </a:r>
              <a:r>
                <a:rPr lang="en-US" altLang="zh-CN" b="1" i="1"/>
                <a:t>X</a:t>
              </a:r>
              <a:r>
                <a:rPr lang="en-US" altLang="zh-CN" b="1" i="1" baseline="-25000"/>
                <a:t>L </a:t>
              </a:r>
              <a:r>
                <a:rPr lang="en-US" altLang="zh-CN" b="1"/>
                <a:t>&gt;</a:t>
              </a:r>
              <a:r>
                <a:rPr lang="en-US" altLang="zh-CN" b="1" i="1"/>
                <a:t>X</a:t>
              </a:r>
              <a:r>
                <a:rPr lang="en-US" altLang="zh-CN" b="1" i="1" baseline="-25000"/>
                <a:t>C</a:t>
              </a:r>
              <a:r>
                <a:rPr lang="en-US" altLang="zh-CN" b="1"/>
                <a:t>  </a:t>
              </a:r>
              <a:r>
                <a:rPr lang="zh-CN" altLang="en-US" b="1"/>
                <a:t>时</a:t>
              </a:r>
              <a:r>
                <a:rPr lang="zh-CN" altLang="en-US" b="1" i="1"/>
                <a:t>， </a:t>
              </a:r>
              <a:r>
                <a:rPr lang="zh-CN" altLang="zh-CN" b="1" i="1">
                  <a:sym typeface="Symbol" panose="05050102010706020507" pitchFamily="18" charset="2"/>
                </a:rPr>
                <a:t></a:t>
              </a:r>
              <a:r>
                <a:rPr lang="zh-CN" altLang="zh-CN" b="1">
                  <a:sym typeface="Symbol" panose="05050102010706020507" pitchFamily="18" charset="2"/>
                </a:rPr>
                <a:t> </a:t>
              </a:r>
              <a:r>
                <a:rPr lang="zh-CN" altLang="zh-CN" b="1"/>
                <a:t>&gt;</a:t>
              </a:r>
              <a:r>
                <a:rPr lang="zh-CN" altLang="zh-CN" b="1">
                  <a:sym typeface="Symbol" panose="05050102010706020507" pitchFamily="18" charset="2"/>
                </a:rPr>
                <a:t> 0</a:t>
              </a:r>
              <a:r>
                <a:rPr lang="en-US" altLang="zh-CN" b="1"/>
                <a:t> </a:t>
              </a:r>
              <a:r>
                <a:rPr lang="zh-CN" altLang="en-US" b="1"/>
                <a:t>，</a:t>
              </a:r>
              <a:r>
                <a:rPr lang="en-US" altLang="zh-CN" b="1" i="1">
                  <a:solidFill>
                    <a:srgbClr val="000099"/>
                  </a:solidFill>
                </a:rPr>
                <a:t>u</a:t>
              </a:r>
              <a:r>
                <a:rPr lang="en-US" altLang="zh-CN" b="1">
                  <a:solidFill>
                    <a:srgbClr val="000099"/>
                  </a:solidFill>
                </a:rPr>
                <a:t> </a:t>
              </a:r>
              <a:r>
                <a:rPr lang="zh-CN" altLang="en-US" b="1">
                  <a:solidFill>
                    <a:srgbClr val="000099"/>
                  </a:solidFill>
                </a:rPr>
                <a:t>超前 </a:t>
              </a:r>
              <a:r>
                <a:rPr lang="en-US" altLang="zh-CN" b="1" i="1">
                  <a:solidFill>
                    <a:srgbClr val="000099"/>
                  </a:solidFill>
                </a:rPr>
                <a:t>i</a:t>
              </a:r>
              <a:r>
                <a:rPr lang="en-US" altLang="zh-CN" b="1"/>
                <a:t>       </a:t>
              </a:r>
              <a:r>
                <a:rPr lang="zh-CN" altLang="en-US" b="1"/>
                <a:t>呈</a:t>
              </a:r>
              <a:r>
                <a:rPr lang="zh-CN" altLang="en-US" b="1">
                  <a:solidFill>
                    <a:srgbClr val="000099"/>
                  </a:solidFill>
                </a:rPr>
                <a:t>感性</a:t>
              </a:r>
            </a:p>
          </p:txBody>
        </p:sp>
        <p:sp>
          <p:nvSpPr>
            <p:cNvPr id="47122" name="Line 14"/>
            <p:cNvSpPr>
              <a:spLocks noChangeShapeType="1"/>
            </p:cNvSpPr>
            <p:nvPr/>
          </p:nvSpPr>
          <p:spPr bwMode="auto">
            <a:xfrm>
              <a:off x="3408" y="2688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685800" y="4796824"/>
            <a:ext cx="7486650" cy="523875"/>
            <a:chOff x="151" y="3024"/>
            <a:chExt cx="4745" cy="330"/>
          </a:xfrm>
        </p:grpSpPr>
        <p:sp>
          <p:nvSpPr>
            <p:cNvPr id="47119" name="Text Box 16" descr="90%"/>
            <p:cNvSpPr txBox="1">
              <a:spLocks noChangeArrowheads="1"/>
            </p:cNvSpPr>
            <p:nvPr/>
          </p:nvSpPr>
          <p:spPr bwMode="auto">
            <a:xfrm>
              <a:off x="151" y="3024"/>
              <a:ext cx="4745" cy="330"/>
            </a:xfrm>
            <a:prstGeom prst="rect">
              <a:avLst/>
            </a:prstGeom>
            <a:pattFill prst="pct90">
              <a:fgClr>
                <a:srgbClr val="FFFFCC"/>
              </a:fgClr>
              <a:bgClr>
                <a:srgbClr val="FFFFFF"/>
              </a:bgClr>
            </a:patt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/>
                <a:t>当 </a:t>
              </a:r>
              <a:r>
                <a:rPr lang="en-US" altLang="zh-CN" b="1" i="1"/>
                <a:t>X</a:t>
              </a:r>
              <a:r>
                <a:rPr lang="en-US" altLang="zh-CN" b="1" i="1" baseline="-25000"/>
                <a:t>L </a:t>
              </a:r>
              <a:r>
                <a:rPr lang="en-US" altLang="zh-CN" b="1"/>
                <a:t>&lt; </a:t>
              </a:r>
              <a:r>
                <a:rPr lang="en-US" altLang="zh-CN" b="1" i="1"/>
                <a:t>X</a:t>
              </a:r>
              <a:r>
                <a:rPr lang="en-US" altLang="zh-CN" b="1" i="1" baseline="-25000"/>
                <a:t>C</a:t>
              </a:r>
              <a:r>
                <a:rPr lang="en-US" altLang="zh-CN" b="1"/>
                <a:t> </a:t>
              </a:r>
              <a:r>
                <a:rPr lang="zh-CN" altLang="en-US" b="1"/>
                <a:t>时 ，</a:t>
              </a:r>
              <a:r>
                <a:rPr lang="zh-CN" altLang="zh-CN" b="1" i="1">
                  <a:sym typeface="Symbol" panose="05050102010706020507" pitchFamily="18" charset="2"/>
                </a:rPr>
                <a:t></a:t>
              </a:r>
              <a:r>
                <a:rPr lang="zh-CN" altLang="zh-CN" b="1">
                  <a:sym typeface="Symbol" panose="05050102010706020507" pitchFamily="18" charset="2"/>
                </a:rPr>
                <a:t> </a:t>
              </a:r>
              <a:r>
                <a:rPr lang="zh-CN" altLang="zh-CN" b="1"/>
                <a:t>&lt;</a:t>
              </a:r>
              <a:r>
                <a:rPr lang="zh-CN" altLang="zh-CN" b="1">
                  <a:sym typeface="Symbol" panose="05050102010706020507" pitchFamily="18" charset="2"/>
                </a:rPr>
                <a:t> 0</a:t>
              </a:r>
              <a:r>
                <a:rPr lang="en-US" altLang="zh-CN" b="1"/>
                <a:t> </a:t>
              </a:r>
              <a:r>
                <a:rPr lang="zh-CN" altLang="en-US" b="1"/>
                <a:t>， </a:t>
              </a:r>
              <a:r>
                <a:rPr lang="en-US" altLang="zh-CN" b="1" i="1">
                  <a:solidFill>
                    <a:srgbClr val="000099"/>
                  </a:solidFill>
                </a:rPr>
                <a:t>u</a:t>
              </a:r>
              <a:r>
                <a:rPr lang="en-US" altLang="zh-CN" b="1">
                  <a:solidFill>
                    <a:srgbClr val="000099"/>
                  </a:solidFill>
                </a:rPr>
                <a:t> </a:t>
              </a:r>
              <a:r>
                <a:rPr lang="zh-CN" altLang="en-US" b="1">
                  <a:solidFill>
                    <a:srgbClr val="000099"/>
                  </a:solidFill>
                </a:rPr>
                <a:t>滞后 </a:t>
              </a:r>
              <a:r>
                <a:rPr lang="en-US" altLang="zh-CN" b="1" i="1">
                  <a:solidFill>
                    <a:srgbClr val="000099"/>
                  </a:solidFill>
                </a:rPr>
                <a:t>i</a:t>
              </a:r>
              <a:r>
                <a:rPr lang="en-US" altLang="zh-CN" b="1"/>
                <a:t>      </a:t>
              </a:r>
              <a:r>
                <a:rPr lang="zh-CN" altLang="en-US" b="1"/>
                <a:t>呈</a:t>
              </a:r>
              <a:r>
                <a:rPr lang="zh-CN" altLang="en-US" b="1">
                  <a:solidFill>
                    <a:srgbClr val="000099"/>
                  </a:solidFill>
                </a:rPr>
                <a:t>容性</a:t>
              </a:r>
            </a:p>
          </p:txBody>
        </p:sp>
        <p:sp>
          <p:nvSpPr>
            <p:cNvPr id="47120" name="Line 17"/>
            <p:cNvSpPr>
              <a:spLocks noChangeShapeType="1"/>
            </p:cNvSpPr>
            <p:nvPr/>
          </p:nvSpPr>
          <p:spPr bwMode="auto">
            <a:xfrm>
              <a:off x="3408" y="3216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681038" y="5558823"/>
            <a:ext cx="7491412" cy="523875"/>
            <a:chOff x="429" y="3456"/>
            <a:chExt cx="4719" cy="330"/>
          </a:xfrm>
        </p:grpSpPr>
        <p:sp>
          <p:nvSpPr>
            <p:cNvPr id="47117" name="Text Box 19" descr="40%"/>
            <p:cNvSpPr txBox="1">
              <a:spLocks noChangeArrowheads="1"/>
            </p:cNvSpPr>
            <p:nvPr/>
          </p:nvSpPr>
          <p:spPr bwMode="auto">
            <a:xfrm>
              <a:off x="429" y="3456"/>
              <a:ext cx="4719" cy="330"/>
            </a:xfrm>
            <a:prstGeom prst="rect">
              <a:avLst/>
            </a:prstGeom>
            <a:pattFill prst="pct40">
              <a:fgClr>
                <a:srgbClr val="00FF00"/>
              </a:fgClr>
              <a:bgClr>
                <a:srgbClr val="FFFFFF"/>
              </a:bgClr>
            </a:patt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/>
                <a:t>当 </a:t>
              </a:r>
              <a:r>
                <a:rPr lang="en-US" altLang="zh-CN" b="1" i="1"/>
                <a:t>X</a:t>
              </a:r>
              <a:r>
                <a:rPr lang="en-US" altLang="zh-CN" b="1" i="1" baseline="-25000"/>
                <a:t>L </a:t>
              </a:r>
              <a:r>
                <a:rPr lang="en-US" altLang="zh-CN" b="1"/>
                <a:t>= </a:t>
              </a:r>
              <a:r>
                <a:rPr lang="en-US" altLang="zh-CN" b="1" i="1"/>
                <a:t>X</a:t>
              </a:r>
              <a:r>
                <a:rPr lang="en-US" altLang="zh-CN" b="1" i="1" baseline="-25000"/>
                <a:t>C</a:t>
              </a:r>
              <a:r>
                <a:rPr lang="en-US" altLang="zh-CN" b="1"/>
                <a:t> </a:t>
              </a:r>
              <a:r>
                <a:rPr lang="zh-CN" altLang="en-US" b="1"/>
                <a:t>时 ，</a:t>
              </a:r>
              <a:r>
                <a:rPr lang="zh-CN" altLang="zh-CN" b="1" i="1">
                  <a:sym typeface="Symbol" panose="05050102010706020507" pitchFamily="18" charset="2"/>
                </a:rPr>
                <a:t> </a:t>
              </a:r>
              <a:r>
                <a:rPr lang="zh-CN" altLang="zh-CN" b="1"/>
                <a:t>=</a:t>
              </a:r>
              <a:r>
                <a:rPr lang="zh-CN" altLang="zh-CN" b="1">
                  <a:sym typeface="Symbol" panose="05050102010706020507" pitchFamily="18" charset="2"/>
                </a:rPr>
                <a:t> 0</a:t>
              </a:r>
              <a:r>
                <a:rPr lang="en-US" altLang="zh-CN" b="1"/>
                <a:t> </a:t>
              </a:r>
              <a:r>
                <a:rPr lang="zh-CN" altLang="en-US" b="1"/>
                <a:t>， </a:t>
              </a:r>
              <a:r>
                <a:rPr lang="en-US" altLang="zh-CN" b="1" i="1">
                  <a:solidFill>
                    <a:srgbClr val="000099"/>
                  </a:solidFill>
                </a:rPr>
                <a:t>u.</a:t>
              </a:r>
              <a:r>
                <a:rPr lang="en-US" altLang="zh-CN" b="1">
                  <a:solidFill>
                    <a:srgbClr val="000099"/>
                  </a:solidFill>
                </a:rPr>
                <a:t>  </a:t>
              </a:r>
              <a:r>
                <a:rPr lang="en-US" altLang="zh-CN" b="1" i="1">
                  <a:solidFill>
                    <a:srgbClr val="000099"/>
                  </a:solidFill>
                </a:rPr>
                <a:t>i </a:t>
              </a:r>
              <a:r>
                <a:rPr lang="zh-CN" altLang="en-US" b="1">
                  <a:solidFill>
                    <a:srgbClr val="000099"/>
                  </a:solidFill>
                </a:rPr>
                <a:t>同相</a:t>
              </a:r>
              <a:r>
                <a:rPr lang="zh-CN" altLang="en-US" b="1"/>
                <a:t>      呈</a:t>
              </a:r>
              <a:r>
                <a:rPr lang="zh-CN" altLang="en-US" b="1">
                  <a:solidFill>
                    <a:srgbClr val="000099"/>
                  </a:solidFill>
                </a:rPr>
                <a:t>电阻性</a:t>
              </a:r>
            </a:p>
          </p:txBody>
        </p:sp>
        <p:sp>
          <p:nvSpPr>
            <p:cNvPr id="47118" name="Line 20"/>
            <p:cNvSpPr>
              <a:spLocks noChangeShapeType="1"/>
            </p:cNvSpPr>
            <p:nvPr/>
          </p:nvSpPr>
          <p:spPr bwMode="auto">
            <a:xfrm>
              <a:off x="3776" y="3648"/>
              <a:ext cx="27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611188" y="2853728"/>
            <a:ext cx="3810000" cy="519113"/>
            <a:chOff x="1152" y="3744"/>
            <a:chExt cx="2400" cy="327"/>
          </a:xfrm>
        </p:grpSpPr>
        <p:sp>
          <p:nvSpPr>
            <p:cNvPr id="136214" name="Text Box 22"/>
            <p:cNvSpPr txBox="1">
              <a:spLocks noChangeArrowheads="1"/>
            </p:cNvSpPr>
            <p:nvPr/>
          </p:nvSpPr>
          <p:spPr bwMode="auto">
            <a:xfrm>
              <a:off x="1440" y="3744"/>
              <a:ext cx="211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zh-CN" sz="2800" b="1" i="1">
                  <a:solidFill>
                    <a:srgbClr val="CC0000"/>
                  </a:solidFill>
                  <a:sym typeface="Symbol" pitchFamily="18" charset="2"/>
                </a:rPr>
                <a:t></a:t>
              </a:r>
              <a:r>
                <a:rPr lang="zh-CN" altLang="zh-CN" sz="2800" b="1">
                  <a:solidFill>
                    <a:srgbClr val="CC0000"/>
                  </a:solidFill>
                  <a:sym typeface="Symbol" pitchFamily="18" charset="2"/>
                </a:rPr>
                <a:t> </a:t>
              </a:r>
              <a:r>
                <a:rPr lang="zh-CN" altLang="en-US" sz="2800" b="1">
                  <a:solidFill>
                    <a:srgbClr val="CC0000"/>
                  </a:solidFill>
                </a:rPr>
                <a:t>由电路参数决定。</a:t>
              </a:r>
            </a:p>
          </p:txBody>
        </p:sp>
        <p:sp>
          <p:nvSpPr>
            <p:cNvPr id="136215" name="AutoShape 23"/>
            <p:cNvSpPr>
              <a:spLocks noChangeArrowheads="1"/>
            </p:cNvSpPr>
            <p:nvPr/>
          </p:nvSpPr>
          <p:spPr bwMode="auto">
            <a:xfrm>
              <a:off x="1152" y="3840"/>
              <a:ext cx="240" cy="192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83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4" grpId="0" autoUpdateAnimBg="0"/>
      <p:bldP spid="13619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 descr="40%"/>
          <p:cNvSpPr>
            <a:spLocks noGrp="1" noChangeArrowheads="1"/>
          </p:cNvSpPr>
          <p:nvPr>
            <p:ph type="ctrTitle"/>
          </p:nvPr>
        </p:nvSpPr>
        <p:spPr bwMode="auto">
          <a:xfrm>
            <a:off x="676747" y="683537"/>
            <a:ext cx="24384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zh-CN" altLang="en-US" sz="28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相量图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81835" y="1439187"/>
            <a:ext cx="400050" cy="1746250"/>
            <a:chOff x="2400" y="864"/>
            <a:chExt cx="252" cy="1100"/>
          </a:xfrm>
        </p:grpSpPr>
        <p:sp>
          <p:nvSpPr>
            <p:cNvPr id="48200" name="Line 4"/>
            <p:cNvSpPr>
              <a:spLocks noChangeShapeType="1"/>
            </p:cNvSpPr>
            <p:nvPr/>
          </p:nvSpPr>
          <p:spPr bwMode="auto">
            <a:xfrm flipH="1" flipV="1">
              <a:off x="2640" y="960"/>
              <a:ext cx="12" cy="100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8201" name="Object 5"/>
            <p:cNvGraphicFramePr>
              <a:graphicFrameLocks noChangeAspect="1"/>
            </p:cNvGraphicFramePr>
            <p:nvPr/>
          </p:nvGraphicFramePr>
          <p:xfrm>
            <a:off x="2400" y="864"/>
            <a:ext cx="2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86" name="公式" r:id="rId3" imgW="215806" imgH="228501" progId="Equation.3">
                    <p:embed/>
                  </p:oleObj>
                </mc:Choice>
                <mc:Fallback>
                  <p:oleObj name="公式" r:id="rId3" imgW="215806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864"/>
                          <a:ext cx="21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680297" y="3185437"/>
            <a:ext cx="1955800" cy="387350"/>
            <a:chOff x="2219" y="1772"/>
            <a:chExt cx="1232" cy="244"/>
          </a:xfrm>
        </p:grpSpPr>
        <p:sp>
          <p:nvSpPr>
            <p:cNvPr id="48198" name="Line 7"/>
            <p:cNvSpPr>
              <a:spLocks noChangeShapeType="1"/>
            </p:cNvSpPr>
            <p:nvPr/>
          </p:nvSpPr>
          <p:spPr bwMode="auto">
            <a:xfrm>
              <a:off x="2219" y="1772"/>
              <a:ext cx="1189" cy="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8199" name="Object 8"/>
            <p:cNvGraphicFramePr>
              <a:graphicFrameLocks noChangeAspect="1"/>
            </p:cNvGraphicFramePr>
            <p:nvPr/>
          </p:nvGraphicFramePr>
          <p:xfrm>
            <a:off x="3312" y="1776"/>
            <a:ext cx="13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87" name="公式" r:id="rId5" imgW="122157" imgH="183038" progId="Equation.3">
                    <p:embed/>
                  </p:oleObj>
                </mc:Choice>
                <mc:Fallback>
                  <p:oleObj name="公式" r:id="rId5" imgW="122157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776"/>
                          <a:ext cx="13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824635" y="2124987"/>
            <a:ext cx="855662" cy="1066800"/>
            <a:chOff x="2112" y="1296"/>
            <a:chExt cx="539" cy="672"/>
          </a:xfrm>
        </p:grpSpPr>
        <p:graphicFrame>
          <p:nvGraphicFramePr>
            <p:cNvPr id="48196" name="Object 10"/>
            <p:cNvGraphicFramePr>
              <a:graphicFrameLocks noChangeAspect="1"/>
            </p:cNvGraphicFramePr>
            <p:nvPr/>
          </p:nvGraphicFramePr>
          <p:xfrm>
            <a:off x="2112" y="1296"/>
            <a:ext cx="480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88" name="公式" r:id="rId7" imgW="558558" imgH="241195" progId="Equation.3">
                    <p:embed/>
                  </p:oleObj>
                </mc:Choice>
                <mc:Fallback>
                  <p:oleObj name="公式" r:id="rId7" imgW="558558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1296"/>
                          <a:ext cx="480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97" name="Line 11"/>
            <p:cNvSpPr>
              <a:spLocks noChangeShapeType="1"/>
            </p:cNvSpPr>
            <p:nvPr/>
          </p:nvSpPr>
          <p:spPr bwMode="auto">
            <a:xfrm flipH="1" flipV="1">
              <a:off x="2640" y="1440"/>
              <a:ext cx="11" cy="52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7228" name="Line 12"/>
          <p:cNvSpPr>
            <a:spLocks noChangeShapeType="1"/>
          </p:cNvSpPr>
          <p:nvPr/>
        </p:nvSpPr>
        <p:spPr bwMode="auto">
          <a:xfrm flipH="1" flipV="1">
            <a:off x="3739035" y="1591587"/>
            <a:ext cx="1587" cy="838200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sysDot"/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3670772" y="2048787"/>
            <a:ext cx="1614488" cy="1133475"/>
            <a:chOff x="2645" y="1248"/>
            <a:chExt cx="1017" cy="714"/>
          </a:xfrm>
        </p:grpSpPr>
        <p:graphicFrame>
          <p:nvGraphicFramePr>
            <p:cNvPr id="48194" name="Object 14"/>
            <p:cNvGraphicFramePr>
              <a:graphicFrameLocks noChangeAspect="1"/>
            </p:cNvGraphicFramePr>
            <p:nvPr/>
          </p:nvGraphicFramePr>
          <p:xfrm>
            <a:off x="3456" y="1248"/>
            <a:ext cx="20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89" name="公式" r:id="rId9" imgW="160035" imgH="198173" progId="Equation.3">
                    <p:embed/>
                  </p:oleObj>
                </mc:Choice>
                <mc:Fallback>
                  <p:oleObj name="公式" r:id="rId9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248"/>
                          <a:ext cx="20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95" name="Line 15"/>
            <p:cNvSpPr>
              <a:spLocks noChangeShapeType="1"/>
            </p:cNvSpPr>
            <p:nvPr/>
          </p:nvSpPr>
          <p:spPr bwMode="auto">
            <a:xfrm flipV="1">
              <a:off x="2645" y="1440"/>
              <a:ext cx="811" cy="52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3680297" y="3185437"/>
            <a:ext cx="1354138" cy="463550"/>
            <a:chOff x="2651" y="1964"/>
            <a:chExt cx="853" cy="292"/>
          </a:xfrm>
        </p:grpSpPr>
        <p:graphicFrame>
          <p:nvGraphicFramePr>
            <p:cNvPr id="48192" name="Object 17"/>
            <p:cNvGraphicFramePr>
              <a:graphicFrameLocks noChangeAspect="1"/>
            </p:cNvGraphicFramePr>
            <p:nvPr/>
          </p:nvGraphicFramePr>
          <p:xfrm>
            <a:off x="3264" y="1968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90" name="公式" r:id="rId11" imgW="228600" imgH="228600" progId="Equation.3">
                    <p:embed/>
                  </p:oleObj>
                </mc:Choice>
                <mc:Fallback>
                  <p:oleObj name="公式" r:id="rId11" imgW="228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968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93" name="Line 18"/>
            <p:cNvSpPr>
              <a:spLocks noChangeShapeType="1"/>
            </p:cNvSpPr>
            <p:nvPr/>
          </p:nvSpPr>
          <p:spPr bwMode="auto">
            <a:xfrm>
              <a:off x="2651" y="1964"/>
              <a:ext cx="805" cy="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7235" name="Text Box 19"/>
          <p:cNvSpPr txBox="1">
            <a:spLocks noChangeArrowheads="1"/>
          </p:cNvSpPr>
          <p:nvPr/>
        </p:nvSpPr>
        <p:spPr bwMode="auto">
          <a:xfrm>
            <a:off x="3739035" y="3572787"/>
            <a:ext cx="1814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zh-CN" altLang="zh-CN" sz="24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sz="2400" b="1" i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zh-CN" altLang="zh-CN" sz="24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sz="2400" b="1">
                <a:solidFill>
                  <a:srgbClr val="FF0000"/>
                </a:solidFill>
                <a:cs typeface="Times New Roman" panose="02020603050405020304" pitchFamily="18" charset="0"/>
              </a:rPr>
              <a:t>&gt;</a:t>
            </a:r>
            <a:r>
              <a:rPr lang="zh-CN" altLang="zh-CN" sz="24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0 </a:t>
            </a:r>
            <a:r>
              <a:rPr lang="zh-CN" altLang="en-US" sz="2400" b="1">
                <a:solidFill>
                  <a:srgbClr val="FF0000"/>
                </a:solidFill>
                <a:cs typeface="Times New Roman" panose="02020603050405020304" pitchFamily="18" charset="0"/>
              </a:rPr>
              <a:t>感性</a:t>
            </a:r>
            <a:r>
              <a:rPr lang="en-US" altLang="zh-CN" sz="2400" b="1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7236" name="Rectangle 20"/>
          <p:cNvSpPr>
            <a:spLocks noChangeArrowheads="1"/>
          </p:cNvSpPr>
          <p:nvPr/>
        </p:nvSpPr>
        <p:spPr bwMode="auto">
          <a:xfrm>
            <a:off x="2443635" y="2658387"/>
            <a:ext cx="1123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400" b="1" i="1">
                <a:solidFill>
                  <a:srgbClr val="CC0000"/>
                </a:solidFill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solidFill>
                  <a:srgbClr val="CC0000"/>
                </a:solidFill>
                <a:cs typeface="Times New Roman" panose="02020603050405020304" pitchFamily="18" charset="0"/>
              </a:rPr>
              <a:t>L</a:t>
            </a:r>
            <a:r>
              <a:rPr lang="en-US" altLang="zh-CN" sz="2400" b="1" baseline="-25000">
                <a:solidFill>
                  <a:srgbClr val="CC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b="1" i="1">
                <a:solidFill>
                  <a:srgbClr val="CC0000"/>
                </a:solidFill>
                <a:cs typeface="Times New Roman" panose="02020603050405020304" pitchFamily="18" charset="0"/>
              </a:rPr>
              <a:t>&gt;</a:t>
            </a:r>
            <a:r>
              <a:rPr lang="en-US" altLang="zh-CN" sz="2400" b="1" i="1" baseline="-25000">
                <a:solidFill>
                  <a:srgbClr val="CC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b="1" i="1">
                <a:solidFill>
                  <a:srgbClr val="CC0000"/>
                </a:solidFill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solidFill>
                  <a:srgbClr val="CC0000"/>
                </a:solidFill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37237" name="AutoShape 21" descr="40%"/>
          <p:cNvSpPr>
            <a:spLocks noChangeArrowheads="1"/>
          </p:cNvSpPr>
          <p:nvPr/>
        </p:nvSpPr>
        <p:spPr bwMode="auto">
          <a:xfrm>
            <a:off x="5067772" y="1278850"/>
            <a:ext cx="1447800" cy="533400"/>
          </a:xfrm>
          <a:prstGeom prst="wedgeRoundRectCallout">
            <a:avLst>
              <a:gd name="adj1" fmla="val -35528"/>
              <a:gd name="adj2" fmla="val 291963"/>
              <a:gd name="adj3" fmla="val 16667"/>
            </a:avLst>
          </a:prstGeom>
          <a:pattFill prst="pct40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2000">
              <a:lnSpc>
                <a:spcPct val="70000"/>
              </a:lnSpc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参考相量</a:t>
            </a:r>
          </a:p>
        </p:txBody>
      </p:sp>
      <p:sp>
        <p:nvSpPr>
          <p:cNvPr id="137238" name="Text Box 22" descr="40%"/>
          <p:cNvSpPr txBox="1">
            <a:spLocks noChangeArrowheads="1"/>
          </p:cNvSpPr>
          <p:nvPr/>
        </p:nvSpPr>
        <p:spPr bwMode="auto">
          <a:xfrm>
            <a:off x="5363047" y="4431625"/>
            <a:ext cx="3160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由电压三角形可得</a:t>
            </a:r>
            <a:r>
              <a:rPr lang="en-US" altLang="zh-CN" b="1">
                <a:solidFill>
                  <a:srgbClr val="FF0000"/>
                </a:solidFill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77347" y="5103137"/>
            <a:ext cx="2438400" cy="1106488"/>
            <a:chOff x="3456" y="3072"/>
            <a:chExt cx="1632" cy="741"/>
          </a:xfrm>
        </p:grpSpPr>
        <p:graphicFrame>
          <p:nvGraphicFramePr>
            <p:cNvPr id="48190" name="Object 24" descr="40%"/>
            <p:cNvGraphicFramePr>
              <a:graphicFrameLocks noChangeAspect="1"/>
            </p:cNvGraphicFramePr>
            <p:nvPr/>
          </p:nvGraphicFramePr>
          <p:xfrm>
            <a:off x="3456" y="3072"/>
            <a:ext cx="1632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91" name="Equation" r:id="rId13" imgW="792598" imgH="205740" progId="Equation.3">
                    <p:embed/>
                  </p:oleObj>
                </mc:Choice>
                <mc:Fallback>
                  <p:oleObj name="Equation" r:id="rId13" imgW="792598" imgH="2057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072"/>
                          <a:ext cx="1632" cy="379"/>
                        </a:xfrm>
                        <a:prstGeom prst="rect">
                          <a:avLst/>
                        </a:prstGeom>
                        <a:pattFill prst="pct40">
                          <a:fgClr>
                            <a:srgbClr val="00FF00"/>
                          </a:fgClr>
                          <a:bgClr>
                            <a:srgbClr val="FFFFFF"/>
                          </a:bgClr>
                        </a:patt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91" name="Object 25" descr="40%"/>
            <p:cNvGraphicFramePr>
              <a:graphicFrameLocks noChangeAspect="1"/>
            </p:cNvGraphicFramePr>
            <p:nvPr/>
          </p:nvGraphicFramePr>
          <p:xfrm>
            <a:off x="3456" y="3408"/>
            <a:ext cx="1632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92" name="Equation" r:id="rId15" imgW="769398" imgH="220875" progId="Equation.3">
                    <p:embed/>
                  </p:oleObj>
                </mc:Choice>
                <mc:Fallback>
                  <p:oleObj name="Equation" r:id="rId15" imgW="769398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408"/>
                          <a:ext cx="1632" cy="405"/>
                        </a:xfrm>
                        <a:prstGeom prst="rect">
                          <a:avLst/>
                        </a:prstGeom>
                        <a:pattFill prst="pct40">
                          <a:fgClr>
                            <a:srgbClr val="00FF00"/>
                          </a:fgClr>
                          <a:bgClr>
                            <a:srgbClr val="FFFFFF"/>
                          </a:bgClr>
                        </a:patt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1210147" y="4188737"/>
            <a:ext cx="3717925" cy="1981200"/>
            <a:chOff x="768" y="2496"/>
            <a:chExt cx="2342" cy="1248"/>
          </a:xfrm>
        </p:grpSpPr>
        <p:sp>
          <p:nvSpPr>
            <p:cNvPr id="48181" name="Line 27"/>
            <p:cNvSpPr>
              <a:spLocks noChangeShapeType="1"/>
            </p:cNvSpPr>
            <p:nvPr/>
          </p:nvSpPr>
          <p:spPr bwMode="auto">
            <a:xfrm flipV="1">
              <a:off x="2001" y="2751"/>
              <a:ext cx="0" cy="745"/>
            </a:xfrm>
            <a:prstGeom prst="line">
              <a:avLst/>
            </a:prstGeom>
            <a:noFill/>
            <a:ln w="38100">
              <a:solidFill>
                <a:srgbClr val="007A00"/>
              </a:solidFill>
              <a:round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8182" name="Object 28"/>
            <p:cNvGraphicFramePr>
              <a:graphicFrameLocks noChangeAspect="1"/>
            </p:cNvGraphicFramePr>
            <p:nvPr/>
          </p:nvGraphicFramePr>
          <p:xfrm>
            <a:off x="1776" y="2496"/>
            <a:ext cx="210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93" name="公式" r:id="rId17" imgW="160035" imgH="198173" progId="Equation.3">
                    <p:embed/>
                  </p:oleObj>
                </mc:Choice>
                <mc:Fallback>
                  <p:oleObj name="公式" r:id="rId17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496"/>
                          <a:ext cx="210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83" name="Line 29"/>
            <p:cNvSpPr>
              <a:spLocks noChangeShapeType="1"/>
            </p:cNvSpPr>
            <p:nvPr/>
          </p:nvSpPr>
          <p:spPr bwMode="auto">
            <a:xfrm flipV="1">
              <a:off x="768" y="2751"/>
              <a:ext cx="1232" cy="7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8184" name="Object 30"/>
            <p:cNvGraphicFramePr>
              <a:graphicFrameLocks noChangeAspect="1"/>
            </p:cNvGraphicFramePr>
            <p:nvPr/>
          </p:nvGraphicFramePr>
          <p:xfrm>
            <a:off x="1992" y="3413"/>
            <a:ext cx="292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94" name="公式" r:id="rId19" imgW="228600" imgH="228600" progId="Equation.3">
                    <p:embed/>
                  </p:oleObj>
                </mc:Choice>
                <mc:Fallback>
                  <p:oleObj name="公式" r:id="rId19" imgW="228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2" y="3413"/>
                          <a:ext cx="292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85" name="Line 31"/>
            <p:cNvSpPr>
              <a:spLocks noChangeShapeType="1"/>
            </p:cNvSpPr>
            <p:nvPr/>
          </p:nvSpPr>
          <p:spPr bwMode="auto">
            <a:xfrm>
              <a:off x="768" y="3496"/>
              <a:ext cx="1232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8186" name="Object 32"/>
            <p:cNvGraphicFramePr>
              <a:graphicFrameLocks noChangeAspect="1"/>
            </p:cNvGraphicFramePr>
            <p:nvPr/>
          </p:nvGraphicFramePr>
          <p:xfrm>
            <a:off x="2031" y="2751"/>
            <a:ext cx="624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95" name="公式" r:id="rId20" imgW="558558" imgH="241195" progId="Equation.3">
                    <p:embed/>
                  </p:oleObj>
                </mc:Choice>
                <mc:Fallback>
                  <p:oleObj name="公式" r:id="rId20" imgW="558558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1" y="2751"/>
                          <a:ext cx="624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87" name="Arc 33"/>
            <p:cNvSpPr>
              <a:spLocks/>
            </p:cNvSpPr>
            <p:nvPr/>
          </p:nvSpPr>
          <p:spPr bwMode="auto">
            <a:xfrm>
              <a:off x="1152" y="3264"/>
              <a:ext cx="53" cy="219"/>
            </a:xfrm>
            <a:custGeom>
              <a:avLst/>
              <a:gdLst>
                <a:gd name="T0" fmla="*/ 0 w 21600"/>
                <a:gd name="T1" fmla="*/ 0 h 23297"/>
                <a:gd name="T2" fmla="*/ 0 w 21600"/>
                <a:gd name="T3" fmla="*/ 0 h 23297"/>
                <a:gd name="T4" fmla="*/ 0 w 21600"/>
                <a:gd name="T5" fmla="*/ 0 h 23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23297"/>
                <a:gd name="T11" fmla="*/ 21600 w 21600"/>
                <a:gd name="T12" fmla="*/ 23297 h 23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3297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166"/>
                    <a:pt x="21577" y="22732"/>
                    <a:pt x="21533" y="23297"/>
                  </a:cubicBezTo>
                </a:path>
                <a:path w="21600" h="23297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166"/>
                    <a:pt x="21577" y="22732"/>
                    <a:pt x="21533" y="23297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8188" name="Object 34"/>
            <p:cNvGraphicFramePr>
              <a:graphicFrameLocks noChangeAspect="1"/>
            </p:cNvGraphicFramePr>
            <p:nvPr/>
          </p:nvGraphicFramePr>
          <p:xfrm>
            <a:off x="1244" y="3165"/>
            <a:ext cx="313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96" name="Equation" r:id="rId21" imgW="129732" imgH="159862" progId="Equation.3">
                    <p:embed/>
                  </p:oleObj>
                </mc:Choice>
                <mc:Fallback>
                  <p:oleObj name="Equation" r:id="rId21" imgW="12973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4" y="3165"/>
                          <a:ext cx="313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89" name="Object 35"/>
            <p:cNvGraphicFramePr>
              <a:graphicFrameLocks noChangeAspect="1"/>
            </p:cNvGraphicFramePr>
            <p:nvPr/>
          </p:nvGraphicFramePr>
          <p:xfrm>
            <a:off x="2649" y="2773"/>
            <a:ext cx="461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97" name="公式" r:id="rId23" imgW="355446" imgH="228501" progId="Equation.3">
                    <p:embed/>
                  </p:oleObj>
                </mc:Choice>
                <mc:Fallback>
                  <p:oleObj name="公式" r:id="rId23" imgW="355446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9" y="2773"/>
                          <a:ext cx="461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7252" name="AutoShape 36" descr="40%"/>
          <p:cNvSpPr>
            <a:spLocks noChangeArrowheads="1"/>
          </p:cNvSpPr>
          <p:nvPr/>
        </p:nvSpPr>
        <p:spPr bwMode="auto">
          <a:xfrm>
            <a:off x="3953347" y="5484137"/>
            <a:ext cx="1257300" cy="908050"/>
          </a:xfrm>
          <a:prstGeom prst="wedgeRoundRectCallout">
            <a:avLst>
              <a:gd name="adj1" fmla="val -141287"/>
              <a:gd name="adj2" fmla="val -68356"/>
              <a:gd name="adj3" fmla="val 16667"/>
            </a:avLst>
          </a:prstGeom>
          <a:pattFill prst="pct40">
            <a:fgClr>
              <a:srgbClr val="FFCCCC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defRPr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电压</a:t>
            </a:r>
          </a:p>
          <a:p>
            <a:pPr algn="ctr" defTabSz="762000">
              <a:defRPr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三角形</a:t>
            </a:r>
          </a:p>
        </p:txBody>
      </p:sp>
      <p:grpSp>
        <p:nvGrpSpPr>
          <p:cNvPr id="9" name="Group 37"/>
          <p:cNvGrpSpPr>
            <a:grpSpLocks/>
          </p:cNvGrpSpPr>
          <p:nvPr/>
        </p:nvGrpSpPr>
        <p:grpSpPr bwMode="auto">
          <a:xfrm>
            <a:off x="3662835" y="2353587"/>
            <a:ext cx="1295400" cy="838200"/>
            <a:chOff x="3018" y="1344"/>
            <a:chExt cx="1158" cy="720"/>
          </a:xfrm>
        </p:grpSpPr>
        <p:sp>
          <p:nvSpPr>
            <p:cNvPr id="48179" name="Line 38"/>
            <p:cNvSpPr>
              <a:spLocks noChangeShapeType="1"/>
            </p:cNvSpPr>
            <p:nvPr/>
          </p:nvSpPr>
          <p:spPr bwMode="auto">
            <a:xfrm>
              <a:off x="3018" y="1359"/>
              <a:ext cx="113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80" name="Line 39"/>
            <p:cNvSpPr>
              <a:spLocks noChangeShapeType="1"/>
            </p:cNvSpPr>
            <p:nvPr/>
          </p:nvSpPr>
          <p:spPr bwMode="auto">
            <a:xfrm>
              <a:off x="4176" y="1344"/>
              <a:ext cx="0" cy="72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3215160" y="3191787"/>
            <a:ext cx="457200" cy="844550"/>
            <a:chOff x="2352" y="1968"/>
            <a:chExt cx="288" cy="532"/>
          </a:xfrm>
        </p:grpSpPr>
        <p:graphicFrame>
          <p:nvGraphicFramePr>
            <p:cNvPr id="48177" name="Object 41"/>
            <p:cNvGraphicFramePr>
              <a:graphicFrameLocks noChangeAspect="1"/>
            </p:cNvGraphicFramePr>
            <p:nvPr/>
          </p:nvGraphicFramePr>
          <p:xfrm>
            <a:off x="2352" y="2208"/>
            <a:ext cx="277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98" name="公式" r:id="rId25" imgW="228600" imgH="241300" progId="Equation.3">
                    <p:embed/>
                  </p:oleObj>
                </mc:Choice>
                <mc:Fallback>
                  <p:oleObj name="公式" r:id="rId25" imgW="228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208"/>
                          <a:ext cx="277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78" name="Line 42"/>
            <p:cNvSpPr>
              <a:spLocks noChangeShapeType="1"/>
            </p:cNvSpPr>
            <p:nvPr/>
          </p:nvSpPr>
          <p:spPr bwMode="auto">
            <a:xfrm>
              <a:off x="2640" y="1968"/>
              <a:ext cx="0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6998172" y="2048787"/>
            <a:ext cx="1897063" cy="387350"/>
            <a:chOff x="4224" y="1056"/>
            <a:chExt cx="1195" cy="244"/>
          </a:xfrm>
        </p:grpSpPr>
        <p:sp>
          <p:nvSpPr>
            <p:cNvPr id="48175" name="Line 44"/>
            <p:cNvSpPr>
              <a:spLocks noChangeShapeType="1"/>
            </p:cNvSpPr>
            <p:nvPr/>
          </p:nvSpPr>
          <p:spPr bwMode="auto">
            <a:xfrm>
              <a:off x="4224" y="1296"/>
              <a:ext cx="1189" cy="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8176" name="Object 45"/>
            <p:cNvGraphicFramePr>
              <a:graphicFrameLocks noChangeAspect="1"/>
            </p:cNvGraphicFramePr>
            <p:nvPr/>
          </p:nvGraphicFramePr>
          <p:xfrm>
            <a:off x="5280" y="1056"/>
            <a:ext cx="13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99" name="公式" r:id="rId27" imgW="122157" imgH="183038" progId="Equation.3">
                    <p:embed/>
                  </p:oleObj>
                </mc:Choice>
                <mc:Fallback>
                  <p:oleObj name="公式" r:id="rId27" imgW="122157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1056"/>
                          <a:ext cx="13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46"/>
          <p:cNvGrpSpPr>
            <a:grpSpLocks/>
          </p:cNvGrpSpPr>
          <p:nvPr/>
        </p:nvGrpSpPr>
        <p:grpSpPr bwMode="auto">
          <a:xfrm>
            <a:off x="6998172" y="1972587"/>
            <a:ext cx="1447800" cy="463550"/>
            <a:chOff x="4128" y="2544"/>
            <a:chExt cx="912" cy="292"/>
          </a:xfrm>
        </p:grpSpPr>
        <p:graphicFrame>
          <p:nvGraphicFramePr>
            <p:cNvPr id="48173" name="Object 47"/>
            <p:cNvGraphicFramePr>
              <a:graphicFrameLocks noChangeAspect="1"/>
            </p:cNvGraphicFramePr>
            <p:nvPr/>
          </p:nvGraphicFramePr>
          <p:xfrm>
            <a:off x="4800" y="2544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00" name="公式" r:id="rId29" imgW="228600" imgH="228600" progId="Equation.3">
                    <p:embed/>
                  </p:oleObj>
                </mc:Choice>
                <mc:Fallback>
                  <p:oleObj name="公式" r:id="rId29" imgW="228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544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74" name="Line 48"/>
            <p:cNvSpPr>
              <a:spLocks noChangeShapeType="1"/>
            </p:cNvSpPr>
            <p:nvPr/>
          </p:nvSpPr>
          <p:spPr bwMode="auto">
            <a:xfrm>
              <a:off x="4128" y="2832"/>
              <a:ext cx="805" cy="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7265" name="Text Box 49"/>
          <p:cNvSpPr txBox="1">
            <a:spLocks noChangeArrowheads="1"/>
          </p:cNvSpPr>
          <p:nvPr/>
        </p:nvSpPr>
        <p:spPr bwMode="auto">
          <a:xfrm>
            <a:off x="7136285" y="3579137"/>
            <a:ext cx="1814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zh-CN" altLang="zh-CN" sz="24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sz="2400" b="1" i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zh-CN" altLang="zh-CN" sz="24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cs typeface="Times New Roman" panose="02020603050405020304" pitchFamily="18" charset="0"/>
              </a:rPr>
              <a:t>&lt;</a:t>
            </a:r>
            <a:r>
              <a:rPr lang="zh-CN" altLang="zh-CN" sz="24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0 </a:t>
            </a:r>
            <a:r>
              <a:rPr lang="zh-CN" altLang="en-US" sz="2400" b="1">
                <a:solidFill>
                  <a:srgbClr val="FF0000"/>
                </a:solidFill>
                <a:cs typeface="Times New Roman" panose="02020603050405020304" pitchFamily="18" charset="0"/>
              </a:rPr>
              <a:t>容性</a:t>
            </a:r>
            <a:r>
              <a:rPr lang="en-US" altLang="zh-CN" sz="2400" b="1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7266" name="Rectangle 50"/>
          <p:cNvSpPr>
            <a:spLocks noChangeArrowheads="1"/>
          </p:cNvSpPr>
          <p:nvPr/>
        </p:nvSpPr>
        <p:spPr bwMode="auto">
          <a:xfrm>
            <a:off x="5931372" y="2505987"/>
            <a:ext cx="1123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400" b="1" i="1">
                <a:solidFill>
                  <a:srgbClr val="CC0000"/>
                </a:solidFill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solidFill>
                  <a:srgbClr val="CC0000"/>
                </a:solidFill>
                <a:cs typeface="Times New Roman" panose="02020603050405020304" pitchFamily="18" charset="0"/>
              </a:rPr>
              <a:t>L</a:t>
            </a:r>
            <a:r>
              <a:rPr lang="en-US" altLang="zh-CN" sz="2400" b="1" baseline="-25000">
                <a:solidFill>
                  <a:srgbClr val="CC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b="1" i="1">
                <a:solidFill>
                  <a:srgbClr val="CC0000"/>
                </a:solidFill>
                <a:cs typeface="Times New Roman" panose="02020603050405020304" pitchFamily="18" charset="0"/>
              </a:rPr>
              <a:t>&lt;</a:t>
            </a:r>
            <a:r>
              <a:rPr lang="en-US" altLang="zh-CN" sz="2400" b="1" i="1" baseline="-25000">
                <a:solidFill>
                  <a:srgbClr val="CC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b="1" i="1">
                <a:solidFill>
                  <a:srgbClr val="CC0000"/>
                </a:solidFill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solidFill>
                  <a:srgbClr val="CC0000"/>
                </a:solidFill>
                <a:cs typeface="Times New Roman" panose="02020603050405020304" pitchFamily="18" charset="0"/>
              </a:rPr>
              <a:t>C</a:t>
            </a:r>
          </a:p>
        </p:txBody>
      </p: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6998172" y="2429787"/>
            <a:ext cx="1295400" cy="838200"/>
            <a:chOff x="4224" y="1296"/>
            <a:chExt cx="816" cy="528"/>
          </a:xfrm>
        </p:grpSpPr>
        <p:sp>
          <p:nvSpPr>
            <p:cNvPr id="48171" name="Line 52"/>
            <p:cNvSpPr>
              <a:spLocks noChangeShapeType="1"/>
            </p:cNvSpPr>
            <p:nvPr/>
          </p:nvSpPr>
          <p:spPr bwMode="auto">
            <a:xfrm>
              <a:off x="4224" y="1824"/>
              <a:ext cx="80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72" name="Line 53"/>
            <p:cNvSpPr>
              <a:spLocks noChangeShapeType="1"/>
            </p:cNvSpPr>
            <p:nvPr/>
          </p:nvSpPr>
          <p:spPr bwMode="auto">
            <a:xfrm>
              <a:off x="5040" y="1296"/>
              <a:ext cx="0" cy="52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54"/>
          <p:cNvGrpSpPr>
            <a:grpSpLocks/>
          </p:cNvGrpSpPr>
          <p:nvPr/>
        </p:nvGrpSpPr>
        <p:grpSpPr bwMode="auto">
          <a:xfrm>
            <a:off x="3981922" y="2886987"/>
            <a:ext cx="468313" cy="381000"/>
            <a:chOff x="2514" y="1676"/>
            <a:chExt cx="295" cy="240"/>
          </a:xfrm>
        </p:grpSpPr>
        <p:graphicFrame>
          <p:nvGraphicFramePr>
            <p:cNvPr id="48169" name="Object 55"/>
            <p:cNvGraphicFramePr>
              <a:graphicFrameLocks noChangeAspect="1"/>
            </p:cNvGraphicFramePr>
            <p:nvPr/>
          </p:nvGraphicFramePr>
          <p:xfrm>
            <a:off x="2553" y="1676"/>
            <a:ext cx="25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01" name="Equation" r:id="rId30" imgW="129732" imgH="159862" progId="Equation.3">
                    <p:embed/>
                  </p:oleObj>
                </mc:Choice>
                <mc:Fallback>
                  <p:oleObj name="Equation" r:id="rId30" imgW="12973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" y="1676"/>
                          <a:ext cx="25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70" name="Freeform 56"/>
            <p:cNvSpPr>
              <a:spLocks/>
            </p:cNvSpPr>
            <p:nvPr/>
          </p:nvSpPr>
          <p:spPr bwMode="auto">
            <a:xfrm>
              <a:off x="2514" y="1731"/>
              <a:ext cx="63" cy="126"/>
            </a:xfrm>
            <a:custGeom>
              <a:avLst/>
              <a:gdLst>
                <a:gd name="T0" fmla="*/ 0 w 63"/>
                <a:gd name="T1" fmla="*/ 0 h 126"/>
                <a:gd name="T2" fmla="*/ 63 w 63"/>
                <a:gd name="T3" fmla="*/ 126 h 126"/>
                <a:gd name="T4" fmla="*/ 0 60000 65536"/>
                <a:gd name="T5" fmla="*/ 0 60000 65536"/>
                <a:gd name="T6" fmla="*/ 0 w 63"/>
                <a:gd name="T7" fmla="*/ 0 h 126"/>
                <a:gd name="T8" fmla="*/ 63 w 63"/>
                <a:gd name="T9" fmla="*/ 126 h 1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3" h="126">
                  <a:moveTo>
                    <a:pt x="0" y="0"/>
                  </a:moveTo>
                  <a:cubicBezTo>
                    <a:pt x="28" y="28"/>
                    <a:pt x="63" y="84"/>
                    <a:pt x="63" y="12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57"/>
          <p:cNvGrpSpPr>
            <a:grpSpLocks/>
          </p:cNvGrpSpPr>
          <p:nvPr/>
        </p:nvGrpSpPr>
        <p:grpSpPr bwMode="auto">
          <a:xfrm>
            <a:off x="6540972" y="2429787"/>
            <a:ext cx="457200" cy="1758950"/>
            <a:chOff x="3840" y="2832"/>
            <a:chExt cx="288" cy="1108"/>
          </a:xfrm>
        </p:grpSpPr>
        <p:graphicFrame>
          <p:nvGraphicFramePr>
            <p:cNvPr id="48167" name="Object 58"/>
            <p:cNvGraphicFramePr>
              <a:graphicFrameLocks noChangeAspect="1"/>
            </p:cNvGraphicFramePr>
            <p:nvPr/>
          </p:nvGraphicFramePr>
          <p:xfrm>
            <a:off x="3840" y="3648"/>
            <a:ext cx="277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02" name="公式" r:id="rId32" imgW="228600" imgH="241300" progId="Equation.3">
                    <p:embed/>
                  </p:oleObj>
                </mc:Choice>
                <mc:Fallback>
                  <p:oleObj name="公式" r:id="rId32" imgW="228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648"/>
                          <a:ext cx="277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8" name="Line 59"/>
            <p:cNvSpPr>
              <a:spLocks noChangeShapeType="1"/>
            </p:cNvSpPr>
            <p:nvPr/>
          </p:nvSpPr>
          <p:spPr bwMode="auto">
            <a:xfrm>
              <a:off x="4128" y="2832"/>
              <a:ext cx="0" cy="100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6617172" y="1515387"/>
            <a:ext cx="381000" cy="914400"/>
            <a:chOff x="3888" y="2256"/>
            <a:chExt cx="240" cy="576"/>
          </a:xfrm>
        </p:grpSpPr>
        <p:graphicFrame>
          <p:nvGraphicFramePr>
            <p:cNvPr id="48165" name="Object 61"/>
            <p:cNvGraphicFramePr>
              <a:graphicFrameLocks noChangeAspect="1"/>
            </p:cNvGraphicFramePr>
            <p:nvPr/>
          </p:nvGraphicFramePr>
          <p:xfrm>
            <a:off x="3888" y="2256"/>
            <a:ext cx="2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03" name="公式" r:id="rId33" imgW="215806" imgH="228501" progId="Equation.3">
                    <p:embed/>
                  </p:oleObj>
                </mc:Choice>
                <mc:Fallback>
                  <p:oleObj name="公式" r:id="rId33" imgW="215806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256"/>
                          <a:ext cx="21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6" name="Line 62"/>
            <p:cNvSpPr>
              <a:spLocks noChangeShapeType="1"/>
            </p:cNvSpPr>
            <p:nvPr/>
          </p:nvSpPr>
          <p:spPr bwMode="auto">
            <a:xfrm flipV="1">
              <a:off x="4128" y="2352"/>
              <a:ext cx="0" cy="48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63"/>
          <p:cNvGrpSpPr>
            <a:grpSpLocks/>
          </p:cNvGrpSpPr>
          <p:nvPr/>
        </p:nvGrpSpPr>
        <p:grpSpPr bwMode="auto">
          <a:xfrm>
            <a:off x="6236172" y="2429787"/>
            <a:ext cx="762000" cy="989013"/>
            <a:chOff x="3648" y="2832"/>
            <a:chExt cx="480" cy="623"/>
          </a:xfrm>
        </p:grpSpPr>
        <p:graphicFrame>
          <p:nvGraphicFramePr>
            <p:cNvPr id="48163" name="Object 64"/>
            <p:cNvGraphicFramePr>
              <a:graphicFrameLocks noChangeAspect="1"/>
            </p:cNvGraphicFramePr>
            <p:nvPr/>
          </p:nvGraphicFramePr>
          <p:xfrm>
            <a:off x="3648" y="3168"/>
            <a:ext cx="480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04" name="公式" r:id="rId34" imgW="558558" imgH="241195" progId="Equation.3">
                    <p:embed/>
                  </p:oleObj>
                </mc:Choice>
                <mc:Fallback>
                  <p:oleObj name="公式" r:id="rId34" imgW="558558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3168"/>
                          <a:ext cx="480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4" name="Line 65"/>
            <p:cNvSpPr>
              <a:spLocks noChangeShapeType="1"/>
            </p:cNvSpPr>
            <p:nvPr/>
          </p:nvSpPr>
          <p:spPr bwMode="auto">
            <a:xfrm>
              <a:off x="4128" y="2832"/>
              <a:ext cx="0" cy="52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66"/>
          <p:cNvGrpSpPr>
            <a:grpSpLocks/>
          </p:cNvGrpSpPr>
          <p:nvPr/>
        </p:nvGrpSpPr>
        <p:grpSpPr bwMode="auto">
          <a:xfrm>
            <a:off x="6998172" y="2429787"/>
            <a:ext cx="1676400" cy="1066800"/>
            <a:chOff x="4128" y="2832"/>
            <a:chExt cx="1070" cy="672"/>
          </a:xfrm>
        </p:grpSpPr>
        <p:graphicFrame>
          <p:nvGraphicFramePr>
            <p:cNvPr id="48161" name="Object 67"/>
            <p:cNvGraphicFramePr>
              <a:graphicFrameLocks noChangeAspect="1"/>
            </p:cNvGraphicFramePr>
            <p:nvPr/>
          </p:nvGraphicFramePr>
          <p:xfrm>
            <a:off x="4992" y="3264"/>
            <a:ext cx="20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05" name="公式" r:id="rId35" imgW="160035" imgH="198173" progId="Equation.3">
                    <p:embed/>
                  </p:oleObj>
                </mc:Choice>
                <mc:Fallback>
                  <p:oleObj name="公式" r:id="rId35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3264"/>
                          <a:ext cx="20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2" name="Line 68"/>
            <p:cNvSpPr>
              <a:spLocks noChangeShapeType="1"/>
            </p:cNvSpPr>
            <p:nvPr/>
          </p:nvSpPr>
          <p:spPr bwMode="auto">
            <a:xfrm>
              <a:off x="4128" y="2832"/>
              <a:ext cx="864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7285" name="Line 69"/>
          <p:cNvSpPr>
            <a:spLocks noChangeShapeType="1"/>
          </p:cNvSpPr>
          <p:nvPr/>
        </p:nvSpPr>
        <p:spPr bwMode="auto">
          <a:xfrm flipV="1">
            <a:off x="7074372" y="3267987"/>
            <a:ext cx="0" cy="762000"/>
          </a:xfrm>
          <a:prstGeom prst="line">
            <a:avLst/>
          </a:prstGeom>
          <a:noFill/>
          <a:ln w="38100">
            <a:solidFill>
              <a:srgbClr val="000099"/>
            </a:solidFill>
            <a:prstDash val="sysDot"/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70"/>
          <p:cNvGrpSpPr>
            <a:grpSpLocks/>
          </p:cNvGrpSpPr>
          <p:nvPr/>
        </p:nvGrpSpPr>
        <p:grpSpPr bwMode="auto">
          <a:xfrm>
            <a:off x="7347422" y="2429787"/>
            <a:ext cx="565150" cy="393700"/>
            <a:chOff x="4549" y="1388"/>
            <a:chExt cx="356" cy="248"/>
          </a:xfrm>
        </p:grpSpPr>
        <p:graphicFrame>
          <p:nvGraphicFramePr>
            <p:cNvPr id="48159" name="Object 71"/>
            <p:cNvGraphicFramePr>
              <a:graphicFrameLocks noChangeAspect="1"/>
            </p:cNvGraphicFramePr>
            <p:nvPr/>
          </p:nvGraphicFramePr>
          <p:xfrm>
            <a:off x="4617" y="1388"/>
            <a:ext cx="2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06" name="Equation" r:id="rId37" imgW="129732" imgH="159862" progId="Equation.3">
                    <p:embed/>
                  </p:oleObj>
                </mc:Choice>
                <mc:Fallback>
                  <p:oleObj name="Equation" r:id="rId37" imgW="12973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7" y="1388"/>
                          <a:ext cx="28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0" name="Freeform 72"/>
            <p:cNvSpPr>
              <a:spLocks/>
            </p:cNvSpPr>
            <p:nvPr/>
          </p:nvSpPr>
          <p:spPr bwMode="auto">
            <a:xfrm>
              <a:off x="4549" y="1412"/>
              <a:ext cx="63" cy="127"/>
            </a:xfrm>
            <a:custGeom>
              <a:avLst/>
              <a:gdLst>
                <a:gd name="T0" fmla="*/ 63 w 63"/>
                <a:gd name="T1" fmla="*/ 0 h 127"/>
                <a:gd name="T2" fmla="*/ 31 w 63"/>
                <a:gd name="T3" fmla="*/ 95 h 127"/>
                <a:gd name="T4" fmla="*/ 0 w 63"/>
                <a:gd name="T5" fmla="*/ 127 h 127"/>
                <a:gd name="T6" fmla="*/ 0 60000 65536"/>
                <a:gd name="T7" fmla="*/ 0 60000 65536"/>
                <a:gd name="T8" fmla="*/ 0 60000 65536"/>
                <a:gd name="T9" fmla="*/ 0 w 63"/>
                <a:gd name="T10" fmla="*/ 0 h 127"/>
                <a:gd name="T11" fmla="*/ 63 w 63"/>
                <a:gd name="T12" fmla="*/ 127 h 1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" h="127">
                  <a:moveTo>
                    <a:pt x="63" y="0"/>
                  </a:moveTo>
                  <a:cubicBezTo>
                    <a:pt x="57" y="32"/>
                    <a:pt x="51" y="68"/>
                    <a:pt x="31" y="95"/>
                  </a:cubicBezTo>
                  <a:cubicBezTo>
                    <a:pt x="22" y="107"/>
                    <a:pt x="0" y="127"/>
                    <a:pt x="0" y="12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158" name="Picture 106" descr="图片32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0" y="1207412"/>
            <a:ext cx="2005012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184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7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7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137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7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7" dur="500"/>
                                        <p:tgtEl>
                                          <p:spTgt spid="137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6" dur="500"/>
                                        <p:tgtEl>
                                          <p:spTgt spid="137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7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8" grpId="0" animBg="1"/>
      <p:bldP spid="137235" grpId="0" autoUpdateAnimBg="0"/>
      <p:bldP spid="137236" grpId="0" autoUpdateAnimBg="0"/>
      <p:bldP spid="137237" grpId="0" animBg="1" autoUpdateAnimBg="0"/>
      <p:bldP spid="137238" grpId="0" autoUpdateAnimBg="0"/>
      <p:bldP spid="137252" grpId="0" animBg="1" autoUpdateAnimBg="0"/>
      <p:bldP spid="137265" grpId="0" autoUpdateAnimBg="0"/>
      <p:bldP spid="137266" grpId="0" autoUpdateAnimBg="0"/>
      <p:bldP spid="13728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 descr="大纸屑"/>
          <p:cNvSpPr txBox="1">
            <a:spLocks noChangeArrowheads="1"/>
          </p:cNvSpPr>
          <p:nvPr/>
        </p:nvSpPr>
        <p:spPr bwMode="auto">
          <a:xfrm>
            <a:off x="4780768" y="709185"/>
            <a:ext cx="2919389" cy="523220"/>
          </a:xfrm>
          <a:prstGeom prst="rect">
            <a:avLst/>
          </a:prstGeom>
          <a:pattFill prst="pct20">
            <a:fgClr>
              <a:schemeClr val="accent4">
                <a:lumMod val="40000"/>
                <a:lumOff val="60000"/>
              </a:schemeClr>
            </a:fgClr>
            <a:bgClr>
              <a:srgbClr val="FFFFFF"/>
            </a:bgClr>
          </a:pattFill>
          <a:ln>
            <a:noFill/>
          </a:ln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rgbClr val="002060"/>
                </a:solidFill>
                <a:cs typeface="Times New Roman" panose="02020603050405020304" pitchFamily="18" charset="0"/>
              </a:rPr>
              <a:t>由相量图可求得</a:t>
            </a:r>
            <a:r>
              <a:rPr lang="en-US" altLang="zh-CN" b="1" dirty="0">
                <a:solidFill>
                  <a:srgbClr val="002060"/>
                </a:solidFill>
                <a:cs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138243" name="Object 3" descr="8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4953000" y="4360435"/>
          <a:ext cx="3363913" cy="176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50" name="Equation" r:id="rId3" imgW="1524000" imgH="685800" progId="Equation.3">
                  <p:embed/>
                </p:oleObj>
              </mc:Choice>
              <mc:Fallback>
                <p:oleObj name="Equation" r:id="rId3" imgW="1524000" imgH="685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360435"/>
                        <a:ext cx="3363913" cy="1760538"/>
                      </a:xfrm>
                      <a:prstGeom prst="rect">
                        <a:avLst/>
                      </a:prstGeom>
                      <a:pattFill prst="pct80">
                        <a:fgClr>
                          <a:srgbClr val="FFFF66"/>
                        </a:fgClr>
                        <a:bgClr>
                          <a:srgbClr val="FFFFFF"/>
                        </a:bgClr>
                      </a:pattFill>
                      <a:ln w="28575">
                        <a:solidFill>
                          <a:srgbClr val="00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4419600" y="480585"/>
            <a:ext cx="0" cy="5791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8245" name="Object 5"/>
          <p:cNvGraphicFramePr>
            <a:graphicFrameLocks noChangeAspect="1"/>
          </p:cNvGraphicFramePr>
          <p:nvPr>
            <p:extLst/>
          </p:nvPr>
        </p:nvGraphicFramePr>
        <p:xfrm>
          <a:off x="4800600" y="1306085"/>
          <a:ext cx="39481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51" name="公式" r:id="rId5" imgW="1549400" imgH="1130300" progId="Equation.3">
                  <p:embed/>
                </p:oleObj>
              </mc:Choice>
              <mc:Fallback>
                <p:oleObj name="公式" r:id="rId5" imgW="1549400" imgH="1130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306085"/>
                        <a:ext cx="3948113" cy="288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6" name="Rectangle 6" descr="40%"/>
          <p:cNvSpPr>
            <a:spLocks noChangeArrowheads="1"/>
          </p:cNvSpPr>
          <p:nvPr/>
        </p:nvSpPr>
        <p:spPr bwMode="auto">
          <a:xfrm>
            <a:off x="539750" y="440898"/>
            <a:ext cx="1881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相量图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838200" y="4709685"/>
            <a:ext cx="2519363" cy="1676400"/>
            <a:chOff x="528" y="2832"/>
            <a:chExt cx="1776" cy="1122"/>
          </a:xfrm>
        </p:grpSpPr>
        <p:sp>
          <p:nvSpPr>
            <p:cNvPr id="49182" name="Text Box 8" descr="40%"/>
            <p:cNvSpPr txBox="1">
              <a:spLocks noChangeArrowheads="1"/>
            </p:cNvSpPr>
            <p:nvPr/>
          </p:nvSpPr>
          <p:spPr bwMode="auto">
            <a:xfrm>
              <a:off x="528" y="2832"/>
              <a:ext cx="1776" cy="348"/>
            </a:xfrm>
            <a:prstGeom prst="rect">
              <a:avLst/>
            </a:prstGeom>
            <a:pattFill prst="pct40">
              <a:fgClr>
                <a:srgbClr val="00FF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solidFill>
                    <a:srgbClr val="FF0000"/>
                  </a:solidFill>
                  <a:cs typeface="Times New Roman" panose="02020603050405020304" pitchFamily="18" charset="0"/>
                </a:rPr>
                <a:t>由阻抗三角形：</a:t>
              </a:r>
            </a:p>
          </p:txBody>
        </p:sp>
        <p:graphicFrame>
          <p:nvGraphicFramePr>
            <p:cNvPr id="49183" name="Object 9" descr="40%"/>
            <p:cNvGraphicFramePr>
              <a:graphicFrameLocks noChangeAspect="1"/>
            </p:cNvGraphicFramePr>
            <p:nvPr/>
          </p:nvGraphicFramePr>
          <p:xfrm>
            <a:off x="671" y="3148"/>
            <a:ext cx="1590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52" name="Equation" r:id="rId7" imgW="792598" imgH="244050" progId="Equation.3">
                    <p:embed/>
                  </p:oleObj>
                </mc:Choice>
                <mc:Fallback>
                  <p:oleObj name="Equation" r:id="rId7" imgW="792598" imgH="24405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" y="3148"/>
                          <a:ext cx="1590" cy="416"/>
                        </a:xfrm>
                        <a:prstGeom prst="rect">
                          <a:avLst/>
                        </a:prstGeom>
                        <a:pattFill prst="pct40">
                          <a:fgClr>
                            <a:srgbClr val="00FF00"/>
                          </a:fgClr>
                          <a:bgClr>
                            <a:srgbClr val="FFFFFF"/>
                          </a:bgClr>
                        </a:patt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84" name="Object 10" descr="40%"/>
            <p:cNvGraphicFramePr>
              <a:graphicFrameLocks noChangeAspect="1"/>
            </p:cNvGraphicFramePr>
            <p:nvPr/>
          </p:nvGraphicFramePr>
          <p:xfrm>
            <a:off x="684" y="3549"/>
            <a:ext cx="1590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53" name="Equation" r:id="rId9" imgW="792598" imgH="244050" progId="Equation.3">
                    <p:embed/>
                  </p:oleObj>
                </mc:Choice>
                <mc:Fallback>
                  <p:oleObj name="Equation" r:id="rId9" imgW="792598" imgH="24405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4" y="3549"/>
                          <a:ext cx="1590" cy="405"/>
                        </a:xfrm>
                        <a:prstGeom prst="rect">
                          <a:avLst/>
                        </a:prstGeom>
                        <a:pattFill prst="pct40">
                          <a:fgClr>
                            <a:srgbClr val="00FF00"/>
                          </a:fgClr>
                          <a:bgClr>
                            <a:srgbClr val="FFFFFF"/>
                          </a:bgClr>
                        </a:patt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160" name="Group 11"/>
          <p:cNvGrpSpPr>
            <a:grpSpLocks/>
          </p:cNvGrpSpPr>
          <p:nvPr/>
        </p:nvGrpSpPr>
        <p:grpSpPr bwMode="auto">
          <a:xfrm>
            <a:off x="762000" y="952073"/>
            <a:ext cx="3322638" cy="1866900"/>
            <a:chOff x="480" y="537"/>
            <a:chExt cx="2093" cy="1176"/>
          </a:xfrm>
        </p:grpSpPr>
        <p:graphicFrame>
          <p:nvGraphicFramePr>
            <p:cNvPr id="49172" name="Object 12"/>
            <p:cNvGraphicFramePr>
              <a:graphicFrameLocks noChangeAspect="1"/>
            </p:cNvGraphicFramePr>
            <p:nvPr/>
          </p:nvGraphicFramePr>
          <p:xfrm>
            <a:off x="1304" y="537"/>
            <a:ext cx="19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54" name="公式" r:id="rId11" imgW="144884" imgH="183038" progId="Equation.3">
                    <p:embed/>
                  </p:oleObj>
                </mc:Choice>
                <mc:Fallback>
                  <p:oleObj name="公式" r:id="rId11" imgW="144884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4" y="537"/>
                          <a:ext cx="19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3" name="Object 13"/>
            <p:cNvGraphicFramePr>
              <a:graphicFrameLocks noChangeAspect="1"/>
            </p:cNvGraphicFramePr>
            <p:nvPr/>
          </p:nvGraphicFramePr>
          <p:xfrm>
            <a:off x="1448" y="1401"/>
            <a:ext cx="276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55" name="公式" r:id="rId13" imgW="215619" imgH="215619" progId="Equation.3">
                    <p:embed/>
                  </p:oleObj>
                </mc:Choice>
                <mc:Fallback>
                  <p:oleObj name="公式" r:id="rId13" imgW="21561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8" y="1401"/>
                          <a:ext cx="276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9174" name="Group 14"/>
            <p:cNvGrpSpPr>
              <a:grpSpLocks/>
            </p:cNvGrpSpPr>
            <p:nvPr/>
          </p:nvGrpSpPr>
          <p:grpSpPr bwMode="auto">
            <a:xfrm>
              <a:off x="480" y="768"/>
              <a:ext cx="1056" cy="657"/>
              <a:chOff x="336" y="735"/>
              <a:chExt cx="1233" cy="753"/>
            </a:xfrm>
          </p:grpSpPr>
          <p:sp>
            <p:nvSpPr>
              <p:cNvPr id="49179" name="Line 15"/>
              <p:cNvSpPr>
                <a:spLocks noChangeShapeType="1"/>
              </p:cNvSpPr>
              <p:nvPr/>
            </p:nvSpPr>
            <p:spPr bwMode="auto">
              <a:xfrm flipV="1">
                <a:off x="1569" y="735"/>
                <a:ext cx="0" cy="745"/>
              </a:xfrm>
              <a:prstGeom prst="line">
                <a:avLst/>
              </a:prstGeom>
              <a:noFill/>
              <a:ln w="38100">
                <a:solidFill>
                  <a:srgbClr val="66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80" name="Line 16"/>
              <p:cNvSpPr>
                <a:spLocks noChangeShapeType="1"/>
              </p:cNvSpPr>
              <p:nvPr/>
            </p:nvSpPr>
            <p:spPr bwMode="auto">
              <a:xfrm flipV="1">
                <a:off x="336" y="735"/>
                <a:ext cx="1232" cy="753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81" name="Line 17"/>
              <p:cNvSpPr>
                <a:spLocks noChangeShapeType="1"/>
              </p:cNvSpPr>
              <p:nvPr/>
            </p:nvSpPr>
            <p:spPr bwMode="auto">
              <a:xfrm>
                <a:off x="336" y="1480"/>
                <a:ext cx="1232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49175" name="Object 18"/>
            <p:cNvGraphicFramePr>
              <a:graphicFrameLocks noChangeAspect="1"/>
            </p:cNvGraphicFramePr>
            <p:nvPr/>
          </p:nvGraphicFramePr>
          <p:xfrm>
            <a:off x="1536" y="768"/>
            <a:ext cx="624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56" name="公式" r:id="rId15" imgW="558558" imgH="241195" progId="Equation.3">
                    <p:embed/>
                  </p:oleObj>
                </mc:Choice>
                <mc:Fallback>
                  <p:oleObj name="公式" r:id="rId15" imgW="558558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768"/>
                          <a:ext cx="624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6" name="Object 19"/>
            <p:cNvGraphicFramePr>
              <a:graphicFrameLocks noChangeAspect="1"/>
            </p:cNvGraphicFramePr>
            <p:nvPr/>
          </p:nvGraphicFramePr>
          <p:xfrm>
            <a:off x="768" y="1152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57" name="公式" r:id="rId17" imgW="129732" imgH="159862" progId="Equation.3">
                    <p:embed/>
                  </p:oleObj>
                </mc:Choice>
                <mc:Fallback>
                  <p:oleObj name="公式" r:id="rId17" imgW="12973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152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7" name="Object 20"/>
            <p:cNvGraphicFramePr>
              <a:graphicFrameLocks noChangeAspect="1"/>
            </p:cNvGraphicFramePr>
            <p:nvPr/>
          </p:nvGraphicFramePr>
          <p:xfrm>
            <a:off x="2112" y="768"/>
            <a:ext cx="461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58" name="公式" r:id="rId19" imgW="355446" imgH="228501" progId="Equation.3">
                    <p:embed/>
                  </p:oleObj>
                </mc:Choice>
                <mc:Fallback>
                  <p:oleObj name="公式" r:id="rId19" imgW="355446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768"/>
                          <a:ext cx="461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78" name="Freeform 21"/>
            <p:cNvSpPr>
              <a:spLocks/>
            </p:cNvSpPr>
            <p:nvPr/>
          </p:nvSpPr>
          <p:spPr bwMode="auto">
            <a:xfrm>
              <a:off x="742" y="1270"/>
              <a:ext cx="39" cy="142"/>
            </a:xfrm>
            <a:custGeom>
              <a:avLst/>
              <a:gdLst>
                <a:gd name="T0" fmla="*/ 0 w 39"/>
                <a:gd name="T1" fmla="*/ 0 h 142"/>
                <a:gd name="T2" fmla="*/ 39 w 39"/>
                <a:gd name="T3" fmla="*/ 142 h 142"/>
                <a:gd name="T4" fmla="*/ 0 60000 65536"/>
                <a:gd name="T5" fmla="*/ 0 60000 65536"/>
                <a:gd name="T6" fmla="*/ 0 w 39"/>
                <a:gd name="T7" fmla="*/ 0 h 142"/>
                <a:gd name="T8" fmla="*/ 39 w 39"/>
                <a:gd name="T9" fmla="*/ 142 h 14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" h="142">
                  <a:moveTo>
                    <a:pt x="0" y="0"/>
                  </a:moveTo>
                  <a:cubicBezTo>
                    <a:pt x="30" y="48"/>
                    <a:pt x="39" y="88"/>
                    <a:pt x="39" y="14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838200" y="2918985"/>
            <a:ext cx="2722563" cy="1423988"/>
            <a:chOff x="528" y="1776"/>
            <a:chExt cx="1715" cy="897"/>
          </a:xfrm>
        </p:grpSpPr>
        <p:graphicFrame>
          <p:nvGraphicFramePr>
            <p:cNvPr id="49164" name="Object 23"/>
            <p:cNvGraphicFramePr>
              <a:graphicFrameLocks noChangeAspect="1"/>
            </p:cNvGraphicFramePr>
            <p:nvPr/>
          </p:nvGraphicFramePr>
          <p:xfrm>
            <a:off x="672" y="1785"/>
            <a:ext cx="336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59" name="公式" r:id="rId21" imgW="203112" imgH="241195" progId="Equation.3">
                    <p:embed/>
                  </p:oleObj>
                </mc:Choice>
                <mc:Fallback>
                  <p:oleObj name="公式" r:id="rId21" imgW="203112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785"/>
                          <a:ext cx="336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5" name="Object 24"/>
            <p:cNvGraphicFramePr>
              <a:graphicFrameLocks noChangeAspect="1"/>
            </p:cNvGraphicFramePr>
            <p:nvPr/>
          </p:nvGraphicFramePr>
          <p:xfrm>
            <a:off x="864" y="2457"/>
            <a:ext cx="238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60" name="公式" r:id="rId23" imgW="152268" imgH="152268" progId="Equation.3">
                    <p:embed/>
                  </p:oleObj>
                </mc:Choice>
                <mc:Fallback>
                  <p:oleObj name="公式" r:id="rId23" imgW="152268" imgH="1522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457"/>
                          <a:ext cx="238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6" name="Object 25"/>
            <p:cNvGraphicFramePr>
              <a:graphicFrameLocks noChangeAspect="1"/>
            </p:cNvGraphicFramePr>
            <p:nvPr/>
          </p:nvGraphicFramePr>
          <p:xfrm>
            <a:off x="1344" y="1968"/>
            <a:ext cx="89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61" name="公式" r:id="rId25" imgW="876300" imgH="228600" progId="Equation.3">
                    <p:embed/>
                  </p:oleObj>
                </mc:Choice>
                <mc:Fallback>
                  <p:oleObj name="公式" r:id="rId25" imgW="8763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968"/>
                          <a:ext cx="89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7" name="Object 26"/>
            <p:cNvGraphicFramePr>
              <a:graphicFrameLocks noChangeAspect="1"/>
            </p:cNvGraphicFramePr>
            <p:nvPr/>
          </p:nvGraphicFramePr>
          <p:xfrm>
            <a:off x="816" y="2208"/>
            <a:ext cx="237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62" name="公式" r:id="rId27" imgW="129732" imgH="159862" progId="Equation.3">
                    <p:embed/>
                  </p:oleObj>
                </mc:Choice>
                <mc:Fallback>
                  <p:oleObj name="公式" r:id="rId27" imgW="12973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208"/>
                          <a:ext cx="237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8" name="Line 27"/>
            <p:cNvSpPr>
              <a:spLocks noChangeShapeType="1"/>
            </p:cNvSpPr>
            <p:nvPr/>
          </p:nvSpPr>
          <p:spPr bwMode="auto">
            <a:xfrm flipH="1">
              <a:off x="528" y="1776"/>
              <a:ext cx="816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69" name="Line 28"/>
            <p:cNvSpPr>
              <a:spLocks noChangeShapeType="1"/>
            </p:cNvSpPr>
            <p:nvPr/>
          </p:nvSpPr>
          <p:spPr bwMode="auto">
            <a:xfrm flipV="1">
              <a:off x="1344" y="1776"/>
              <a:ext cx="0" cy="6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70" name="Line 29"/>
            <p:cNvSpPr>
              <a:spLocks noChangeShapeType="1"/>
            </p:cNvSpPr>
            <p:nvPr/>
          </p:nvSpPr>
          <p:spPr bwMode="auto">
            <a:xfrm>
              <a:off x="528" y="244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71" name="Freeform 30"/>
            <p:cNvSpPr>
              <a:spLocks/>
            </p:cNvSpPr>
            <p:nvPr/>
          </p:nvSpPr>
          <p:spPr bwMode="auto">
            <a:xfrm>
              <a:off x="742" y="2296"/>
              <a:ext cx="79" cy="150"/>
            </a:xfrm>
            <a:custGeom>
              <a:avLst/>
              <a:gdLst>
                <a:gd name="T0" fmla="*/ 0 w 79"/>
                <a:gd name="T1" fmla="*/ 0 h 150"/>
                <a:gd name="T2" fmla="*/ 79 w 79"/>
                <a:gd name="T3" fmla="*/ 150 h 150"/>
                <a:gd name="T4" fmla="*/ 0 60000 65536"/>
                <a:gd name="T5" fmla="*/ 0 60000 65536"/>
                <a:gd name="T6" fmla="*/ 0 w 79"/>
                <a:gd name="T7" fmla="*/ 0 h 150"/>
                <a:gd name="T8" fmla="*/ 79 w 79"/>
                <a:gd name="T9" fmla="*/ 150 h 1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9" h="150">
                  <a:moveTo>
                    <a:pt x="0" y="0"/>
                  </a:moveTo>
                  <a:cubicBezTo>
                    <a:pt x="50" y="35"/>
                    <a:pt x="79" y="88"/>
                    <a:pt x="79" y="15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8271" name="AutoShape 31" descr="40%"/>
          <p:cNvSpPr>
            <a:spLocks noChangeArrowheads="1"/>
          </p:cNvSpPr>
          <p:nvPr/>
        </p:nvSpPr>
        <p:spPr bwMode="auto">
          <a:xfrm>
            <a:off x="2971800" y="2080785"/>
            <a:ext cx="1143000" cy="838200"/>
          </a:xfrm>
          <a:prstGeom prst="wedgeRoundRectCallout">
            <a:avLst>
              <a:gd name="adj1" fmla="val -123611"/>
              <a:gd name="adj2" fmla="val -90343"/>
              <a:gd name="adj3" fmla="val 16667"/>
            </a:avLst>
          </a:prstGeom>
          <a:pattFill prst="pct40">
            <a:fgClr>
              <a:srgbClr val="FFCCFF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电压</a:t>
            </a:r>
          </a:p>
          <a:p>
            <a:pPr algn="ctr" defTabSz="762000"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三角形</a:t>
            </a:r>
          </a:p>
        </p:txBody>
      </p:sp>
      <p:sp>
        <p:nvSpPr>
          <p:cNvPr id="138272" name="AutoShape 32" descr="40%"/>
          <p:cNvSpPr>
            <a:spLocks noChangeArrowheads="1"/>
          </p:cNvSpPr>
          <p:nvPr/>
        </p:nvSpPr>
        <p:spPr bwMode="auto">
          <a:xfrm>
            <a:off x="2743200" y="3680985"/>
            <a:ext cx="1143000" cy="838200"/>
          </a:xfrm>
          <a:prstGeom prst="wedgeRoundRectCallout">
            <a:avLst>
              <a:gd name="adj1" fmla="val -122361"/>
              <a:gd name="adj2" fmla="val -47537"/>
              <a:gd name="adj3" fmla="val 16667"/>
            </a:avLst>
          </a:prstGeom>
          <a:pattFill prst="pct40">
            <a:fgClr>
              <a:srgbClr val="FFCCFF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阻抗</a:t>
            </a:r>
          </a:p>
          <a:p>
            <a:pPr algn="ctr" defTabSz="762000"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三角形</a:t>
            </a:r>
          </a:p>
        </p:txBody>
      </p:sp>
    </p:spTree>
    <p:extLst>
      <p:ext uri="{BB962C8B-B14F-4D97-AF65-F5344CB8AC3E}">
        <p14:creationId xmlns:p14="http://schemas.microsoft.com/office/powerpoint/2010/main" val="500970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8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8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 animBg="1" autoUpdateAnimBg="0"/>
      <p:bldP spid="138271" grpId="0" animBg="1" autoUpdateAnimBg="0"/>
      <p:bldP spid="138272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 descr="40%"/>
          <p:cNvSpPr>
            <a:spLocks noGrp="1" noChangeArrowheads="1"/>
          </p:cNvSpPr>
          <p:nvPr>
            <p:ph type="ctrTitle"/>
          </p:nvPr>
        </p:nvSpPr>
        <p:spPr bwMode="auto">
          <a:xfrm>
            <a:off x="304800" y="518785"/>
            <a:ext cx="2667000" cy="695325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dirty="0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 dirty="0" smtClean="0">
                <a:solidFill>
                  <a:srgbClr val="E6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功率关系</a:t>
            </a:r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>
            <p:extLst/>
          </p:nvPr>
        </p:nvGraphicFramePr>
        <p:xfrm>
          <a:off x="2946400" y="2552700"/>
          <a:ext cx="558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4" name="Equation" r:id="rId3" imgW="2247900" imgH="215900" progId="Equation.3">
                  <p:embed/>
                </p:oleObj>
              </mc:Choice>
              <mc:Fallback>
                <p:oleObj name="Equation" r:id="rId3" imgW="2247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2552700"/>
                        <a:ext cx="558165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2819400" y="1066800"/>
            <a:ext cx="0" cy="5562600"/>
          </a:xfrm>
          <a:prstGeom prst="line">
            <a:avLst/>
          </a:prstGeom>
          <a:noFill/>
          <a:ln w="38100">
            <a:solidFill>
              <a:srgbClr val="00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9269" name="Object 5"/>
          <p:cNvGraphicFramePr>
            <a:graphicFrameLocks noChangeAspect="1"/>
          </p:cNvGraphicFramePr>
          <p:nvPr>
            <p:extLst/>
          </p:nvPr>
        </p:nvGraphicFramePr>
        <p:xfrm>
          <a:off x="3276600" y="3124200"/>
          <a:ext cx="54117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5" name="Equation" r:id="rId5" imgW="2468702" imgH="220875" progId="Equation.3">
                  <p:embed/>
                </p:oleObj>
              </mc:Choice>
              <mc:Fallback>
                <p:oleObj name="Equation" r:id="rId5" imgW="2468702" imgH="2208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124200"/>
                        <a:ext cx="5411788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3479800" y="3721100"/>
            <a:ext cx="260191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6324600" y="3721100"/>
            <a:ext cx="23844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6515100" y="3810000"/>
            <a:ext cx="1981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储能元件上的瞬时功率</a:t>
            </a:r>
          </a:p>
        </p:txBody>
      </p:sp>
      <p:sp>
        <p:nvSpPr>
          <p:cNvPr id="139273" name="Text Box 9"/>
          <p:cNvSpPr txBox="1">
            <a:spLocks noChangeArrowheads="1"/>
          </p:cNvSpPr>
          <p:nvPr/>
        </p:nvSpPr>
        <p:spPr bwMode="auto">
          <a:xfrm>
            <a:off x="3657600" y="3784600"/>
            <a:ext cx="22526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耗能元件上的瞬时功率</a:t>
            </a:r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2971800" y="4797425"/>
            <a:ext cx="5715000" cy="1514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在每一瞬间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电源提供的功率一部分被耗能元件消耗掉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一部分与储能元件进行能量交换。</a:t>
            </a:r>
          </a:p>
        </p:txBody>
      </p:sp>
      <p:sp>
        <p:nvSpPr>
          <p:cNvPr id="139275" name="Rectangle 11" descr="40%"/>
          <p:cNvSpPr>
            <a:spLocks noChangeArrowheads="1"/>
          </p:cNvSpPr>
          <p:nvPr/>
        </p:nvSpPr>
        <p:spPr bwMode="auto">
          <a:xfrm>
            <a:off x="2682875" y="609600"/>
            <a:ext cx="26812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 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瞬时功率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5438" y="1295400"/>
            <a:ext cx="3943350" cy="1282700"/>
            <a:chOff x="1805" y="816"/>
            <a:chExt cx="2484" cy="808"/>
          </a:xfrm>
        </p:grpSpPr>
        <p:graphicFrame>
          <p:nvGraphicFramePr>
            <p:cNvPr id="50190" name="Object 13"/>
            <p:cNvGraphicFramePr>
              <a:graphicFrameLocks noChangeAspect="1"/>
            </p:cNvGraphicFramePr>
            <p:nvPr/>
          </p:nvGraphicFramePr>
          <p:xfrm>
            <a:off x="2256" y="816"/>
            <a:ext cx="2033" cy="8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76" name="Equation" r:id="rId7" imgW="1231900" imgH="457200" progId="Equation.3">
                    <p:embed/>
                  </p:oleObj>
                </mc:Choice>
                <mc:Fallback>
                  <p:oleObj name="Equation" r:id="rId7" imgW="12319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816"/>
                          <a:ext cx="2033" cy="8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91" name="Rectangle 14"/>
            <p:cNvSpPr>
              <a:spLocks noChangeArrowheads="1"/>
            </p:cNvSpPr>
            <p:nvPr/>
          </p:nvSpPr>
          <p:spPr bwMode="auto">
            <a:xfrm>
              <a:off x="1805" y="816"/>
              <a:ext cx="5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cs typeface="Times New Roman" panose="02020603050405020304" pitchFamily="18" charset="0"/>
                </a:rPr>
                <a:t>设：</a:t>
              </a:r>
            </a:p>
          </p:txBody>
        </p:sp>
      </p:grpSp>
      <p:pic>
        <p:nvPicPr>
          <p:cNvPr id="50189" name="Picture 48" descr="图片3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57338"/>
            <a:ext cx="1914525" cy="334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943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0" grpId="0" animBg="1"/>
      <p:bldP spid="139271" grpId="0" animBg="1"/>
      <p:bldP spid="139272" grpId="0" autoUpdateAnimBg="0"/>
      <p:bldP spid="139273" grpId="0" autoUpdateAnimBg="0"/>
      <p:bldP spid="139274" grpId="0" autoUpdateAnimBg="0"/>
      <p:bldP spid="139275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 descr="40%"/>
          <p:cNvSpPr>
            <a:spLocks noChangeArrowheads="1"/>
          </p:cNvSpPr>
          <p:nvPr/>
        </p:nvSpPr>
        <p:spPr bwMode="auto">
          <a:xfrm>
            <a:off x="395288" y="523875"/>
            <a:ext cx="4470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平均功率</a:t>
            </a:r>
            <a:r>
              <a:rPr lang="en-US" altLang="zh-CN" sz="2800" b="1" i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有功功率</a:t>
            </a: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40291" name="Object 3" descr="40%"/>
          <p:cNvGraphicFramePr>
            <a:graphicFrameLocks noChangeAspect="1"/>
          </p:cNvGraphicFramePr>
          <p:nvPr>
            <p:extLst/>
          </p:nvPr>
        </p:nvGraphicFramePr>
        <p:xfrm>
          <a:off x="949325" y="3960813"/>
          <a:ext cx="287972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8" name="Equation" r:id="rId3" imgW="1120244" imgH="205740" progId="Equation.3">
                  <p:embed/>
                </p:oleObj>
              </mc:Choice>
              <mc:Fallback>
                <p:oleObj name="Equation" r:id="rId3" imgW="1120244" imgH="2057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3960813"/>
                        <a:ext cx="2879725" cy="531812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9933"/>
                        </a:fgClr>
                        <a:bgClr>
                          <a:srgbClr val="FFFFFF"/>
                        </a:bgClr>
                      </a:pattFill>
                      <a:ln w="28575">
                        <a:solidFill>
                          <a:srgbClr val="00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2" name="Object 4"/>
          <p:cNvGraphicFramePr>
            <a:graphicFrameLocks noChangeAspect="1"/>
          </p:cNvGraphicFramePr>
          <p:nvPr>
            <p:extLst/>
          </p:nvPr>
        </p:nvGraphicFramePr>
        <p:xfrm>
          <a:off x="811213" y="1044575"/>
          <a:ext cx="6578600" cy="277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9" name="Equation" r:id="rId5" imgW="2552700" imgH="1041400" progId="Equation.3">
                  <p:embed/>
                </p:oleObj>
              </mc:Choice>
              <mc:Fallback>
                <p:oleObj name="Equation" r:id="rId5" imgW="25527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1044575"/>
                        <a:ext cx="6578600" cy="277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2589213" y="3267075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单位</a:t>
            </a: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</a:rPr>
              <a:t>:  W</a:t>
            </a:r>
          </a:p>
        </p:txBody>
      </p:sp>
      <p:sp>
        <p:nvSpPr>
          <p:cNvPr id="140294" name="AutoShape 6" descr="40%"/>
          <p:cNvSpPr>
            <a:spLocks noChangeArrowheads="1"/>
          </p:cNvSpPr>
          <p:nvPr/>
        </p:nvSpPr>
        <p:spPr bwMode="auto">
          <a:xfrm>
            <a:off x="1116013" y="5248275"/>
            <a:ext cx="1254125" cy="557213"/>
          </a:xfrm>
          <a:prstGeom prst="wedgeRoundRectCallout">
            <a:avLst>
              <a:gd name="adj1" fmla="val 64176"/>
              <a:gd name="adj2" fmla="val -199856"/>
              <a:gd name="adj3" fmla="val 16667"/>
            </a:avLst>
          </a:prstGeom>
          <a:pattFill prst="pct40">
            <a:fgClr>
              <a:srgbClr val="FFFFCC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总电压</a:t>
            </a:r>
          </a:p>
        </p:txBody>
      </p:sp>
      <p:sp>
        <p:nvSpPr>
          <p:cNvPr id="140295" name="AutoShape 7" descr="40%"/>
          <p:cNvSpPr>
            <a:spLocks noChangeArrowheads="1"/>
          </p:cNvSpPr>
          <p:nvPr/>
        </p:nvSpPr>
        <p:spPr bwMode="auto">
          <a:xfrm>
            <a:off x="2668588" y="5224463"/>
            <a:ext cx="1046162" cy="557212"/>
          </a:xfrm>
          <a:prstGeom prst="wedgeRoundRectCallout">
            <a:avLst>
              <a:gd name="adj1" fmla="val -37861"/>
              <a:gd name="adj2" fmla="val -196440"/>
              <a:gd name="adj3" fmla="val 16667"/>
            </a:avLst>
          </a:prstGeom>
          <a:pattFill prst="pct40">
            <a:fgClr>
              <a:srgbClr val="FFCC99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总电流</a:t>
            </a:r>
          </a:p>
        </p:txBody>
      </p:sp>
      <p:sp>
        <p:nvSpPr>
          <p:cNvPr id="140296" name="AutoShape 8" descr="40%"/>
          <p:cNvSpPr>
            <a:spLocks noChangeArrowheads="1"/>
          </p:cNvSpPr>
          <p:nvPr/>
        </p:nvSpPr>
        <p:spPr bwMode="auto">
          <a:xfrm>
            <a:off x="3892550" y="5224463"/>
            <a:ext cx="2160588" cy="557212"/>
          </a:xfrm>
          <a:prstGeom prst="wedgeRoundRectCallout">
            <a:avLst>
              <a:gd name="adj1" fmla="val -60435"/>
              <a:gd name="adj2" fmla="val -221227"/>
              <a:gd name="adj3" fmla="val 16667"/>
            </a:avLst>
          </a:prstGeom>
          <a:pattFill prst="pct40">
            <a:fgClr>
              <a:srgbClr val="33CCFF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 i="1">
                <a:solidFill>
                  <a:srgbClr val="FF0000"/>
                </a:solidFill>
                <a:cs typeface="Times New Roman" panose="02020603050405020304" pitchFamily="18" charset="0"/>
              </a:rPr>
              <a:t>u </a:t>
            </a: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与 </a:t>
            </a:r>
            <a:r>
              <a:rPr lang="en-US" altLang="zh-CN" b="1" i="1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  <a:r>
              <a:rPr lang="en-US" altLang="zh-CN" b="1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的夹角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921375" y="3068638"/>
            <a:ext cx="2971800" cy="2362200"/>
            <a:chOff x="3648" y="1824"/>
            <a:chExt cx="1872" cy="1488"/>
          </a:xfrm>
        </p:grpSpPr>
        <p:sp>
          <p:nvSpPr>
            <p:cNvPr id="51210" name="AutoShape 10"/>
            <p:cNvSpPr>
              <a:spLocks noChangeArrowheads="1"/>
            </p:cNvSpPr>
            <p:nvPr/>
          </p:nvSpPr>
          <p:spPr bwMode="auto">
            <a:xfrm>
              <a:off x="3648" y="1824"/>
              <a:ext cx="1872" cy="1488"/>
            </a:xfrm>
            <a:prstGeom prst="verticalScroll">
              <a:avLst>
                <a:gd name="adj" fmla="val 12500"/>
              </a:avLst>
            </a:prstGeom>
            <a:solidFill>
              <a:srgbClr val="FFFF99"/>
            </a:solidFill>
            <a:ln w="381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  <p:sp>
          <p:nvSpPr>
            <p:cNvPr id="51211" name="Rectangle 11"/>
            <p:cNvSpPr>
              <a:spLocks noChangeArrowheads="1"/>
            </p:cNvSpPr>
            <p:nvPr/>
          </p:nvSpPr>
          <p:spPr bwMode="auto">
            <a:xfrm>
              <a:off x="3840" y="2064"/>
              <a:ext cx="163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i="1">
                  <a:solidFill>
                    <a:srgbClr val="CC0000"/>
                  </a:solidFill>
                  <a:cs typeface="Times New Roman" panose="02020603050405020304" pitchFamily="18" charset="0"/>
                </a:rPr>
                <a:t>cos</a:t>
              </a:r>
              <a:r>
                <a:rPr lang="en-US" altLang="zh-CN" b="1" i="1">
                  <a:solidFill>
                    <a:srgbClr val="CC00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en-US" altLang="zh-CN" b="1">
                  <a:solidFill>
                    <a:srgbClr val="CC00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>
                  <a:solidFill>
                    <a:srgbClr val="CC00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称为功率因数，用来衡量对电源的利用程度。</a:t>
              </a:r>
              <a:endParaRPr lang="zh-CN" altLang="en-US" b="1">
                <a:solidFill>
                  <a:srgbClr val="CC0000"/>
                </a:solidFill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547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14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0" grpId="0" autoUpdateAnimBg="0"/>
      <p:bldP spid="140293" grpId="0" autoUpdateAnimBg="0"/>
      <p:bldP spid="140294" grpId="0" animBg="1" autoUpdateAnimBg="0"/>
      <p:bldP spid="140295" grpId="0" animBg="1" autoUpdateAnimBg="0"/>
      <p:bldP spid="140296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28850" y="548426"/>
            <a:ext cx="5181600" cy="838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3600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4.1 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正弦电压与电流</a:t>
            </a:r>
            <a:endParaRPr lang="zh-CN" altLang="en-US" sz="3600" smtClean="0">
              <a:solidFill>
                <a:srgbClr val="CC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3524250" y="346942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57" name="Line 9"/>
          <p:cNvSpPr>
            <a:spLocks noChangeShapeType="1"/>
          </p:cNvSpPr>
          <p:nvPr/>
        </p:nvSpPr>
        <p:spPr bwMode="auto">
          <a:xfrm rot="16200000" flipH="1">
            <a:off x="5778500" y="4201264"/>
            <a:ext cx="0" cy="571500"/>
          </a:xfrm>
          <a:prstGeom prst="line">
            <a:avLst/>
          </a:prstGeom>
          <a:noFill/>
          <a:ln w="38100">
            <a:solidFill>
              <a:srgbClr val="000099"/>
            </a:solidFill>
            <a:prstDash val="sysDot"/>
            <a:round/>
            <a:headE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72" name="Line 24"/>
          <p:cNvSpPr>
            <a:spLocks noChangeShapeType="1"/>
          </p:cNvSpPr>
          <p:nvPr/>
        </p:nvSpPr>
        <p:spPr bwMode="auto">
          <a:xfrm rot="5400000">
            <a:off x="7708900" y="4201264"/>
            <a:ext cx="0" cy="571500"/>
          </a:xfrm>
          <a:prstGeom prst="line">
            <a:avLst/>
          </a:prstGeom>
          <a:noFill/>
          <a:ln w="38100">
            <a:solidFill>
              <a:srgbClr val="000099"/>
            </a:solidFill>
            <a:prstDash val="sysDot"/>
            <a:round/>
            <a:headE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52"/>
          <p:cNvGrpSpPr>
            <a:grpSpLocks/>
          </p:cNvGrpSpPr>
          <p:nvPr/>
        </p:nvGrpSpPr>
        <p:grpSpPr bwMode="auto">
          <a:xfrm>
            <a:off x="4921250" y="4499714"/>
            <a:ext cx="419100" cy="1016000"/>
            <a:chOff x="3184" y="2617"/>
            <a:chExt cx="264" cy="640"/>
          </a:xfrm>
        </p:grpSpPr>
        <p:sp>
          <p:nvSpPr>
            <p:cNvPr id="78874" name="Rectangle 26"/>
            <p:cNvSpPr>
              <a:spLocks noChangeArrowheads="1"/>
            </p:cNvSpPr>
            <p:nvPr/>
          </p:nvSpPr>
          <p:spPr bwMode="auto">
            <a:xfrm>
              <a:off x="3184" y="2617"/>
              <a:ext cx="2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4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</a:t>
              </a:r>
            </a:p>
          </p:txBody>
        </p:sp>
        <p:grpSp>
          <p:nvGrpSpPr>
            <p:cNvPr id="6172" name="Group 27"/>
            <p:cNvGrpSpPr>
              <a:grpSpLocks/>
            </p:cNvGrpSpPr>
            <p:nvPr/>
          </p:nvGrpSpPr>
          <p:grpSpPr bwMode="auto">
            <a:xfrm>
              <a:off x="3219" y="2945"/>
              <a:ext cx="214" cy="312"/>
              <a:chOff x="3051" y="2160"/>
              <a:chExt cx="214" cy="312"/>
            </a:xfrm>
          </p:grpSpPr>
          <p:sp>
            <p:nvSpPr>
              <p:cNvPr id="6173" name="Oval 28"/>
              <p:cNvSpPr>
                <a:spLocks noChangeArrowheads="1"/>
              </p:cNvSpPr>
              <p:nvPr/>
            </p:nvSpPr>
            <p:spPr bwMode="auto">
              <a:xfrm>
                <a:off x="3078" y="2352"/>
                <a:ext cx="138" cy="120"/>
              </a:xfrm>
              <a:prstGeom prst="ellips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877" name="Text Box 29"/>
              <p:cNvSpPr txBox="1">
                <a:spLocks noChangeArrowheads="1"/>
              </p:cNvSpPr>
              <p:nvPr/>
            </p:nvSpPr>
            <p:spPr bwMode="auto">
              <a:xfrm>
                <a:off x="3051" y="2160"/>
                <a:ext cx="214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400" b="1" smtClean="0">
                    <a:solidFill>
                      <a:srgbClr val="FF3300"/>
                    </a:solidFill>
                    <a:ea typeface="+mn-ea"/>
                    <a:cs typeface="Times New Roman" panose="02020603050405020304" pitchFamily="18" charset="0"/>
                  </a:rPr>
                  <a:t>_</a:t>
                </a:r>
              </a:p>
            </p:txBody>
          </p:sp>
        </p:grp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6892925" y="4664814"/>
            <a:ext cx="419100" cy="952500"/>
            <a:chOff x="4104" y="1776"/>
            <a:chExt cx="264" cy="600"/>
          </a:xfrm>
        </p:grpSpPr>
        <p:sp>
          <p:nvSpPr>
            <p:cNvPr id="78879" name="Rectangle 31"/>
            <p:cNvSpPr>
              <a:spLocks noChangeArrowheads="1"/>
            </p:cNvSpPr>
            <p:nvPr/>
          </p:nvSpPr>
          <p:spPr bwMode="auto">
            <a:xfrm flipV="1">
              <a:off x="4104" y="2088"/>
              <a:ext cx="2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4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</a:t>
              </a:r>
            </a:p>
          </p:txBody>
        </p:sp>
        <p:grpSp>
          <p:nvGrpSpPr>
            <p:cNvPr id="6168" name="Group 32"/>
            <p:cNvGrpSpPr>
              <a:grpSpLocks/>
            </p:cNvGrpSpPr>
            <p:nvPr/>
          </p:nvGrpSpPr>
          <p:grpSpPr bwMode="auto">
            <a:xfrm flipV="1">
              <a:off x="4127" y="1776"/>
              <a:ext cx="214" cy="315"/>
              <a:chOff x="3051" y="2157"/>
              <a:chExt cx="214" cy="315"/>
            </a:xfrm>
          </p:grpSpPr>
          <p:sp>
            <p:nvSpPr>
              <p:cNvPr id="6169" name="Oval 33"/>
              <p:cNvSpPr>
                <a:spLocks noChangeArrowheads="1"/>
              </p:cNvSpPr>
              <p:nvPr/>
            </p:nvSpPr>
            <p:spPr bwMode="auto">
              <a:xfrm>
                <a:off x="3078" y="2352"/>
                <a:ext cx="138" cy="120"/>
              </a:xfrm>
              <a:prstGeom prst="ellips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882" name="Text Box 34"/>
              <p:cNvSpPr txBox="1">
                <a:spLocks noChangeArrowheads="1"/>
              </p:cNvSpPr>
              <p:nvPr/>
            </p:nvSpPr>
            <p:spPr bwMode="auto">
              <a:xfrm>
                <a:off x="3051" y="2157"/>
                <a:ext cx="214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400" b="1" smtClean="0">
                    <a:solidFill>
                      <a:srgbClr val="FF3300"/>
                    </a:solidFill>
                    <a:ea typeface="+mn-ea"/>
                    <a:cs typeface="Times New Roman" panose="02020603050405020304" pitchFamily="18" charset="0"/>
                  </a:rPr>
                  <a:t>_</a:t>
                </a:r>
              </a:p>
            </p:txBody>
          </p:sp>
        </p:grpSp>
      </p:grpSp>
      <p:sp>
        <p:nvSpPr>
          <p:cNvPr id="78892" name="Text Box 44"/>
          <p:cNvSpPr txBox="1">
            <a:spLocks noChangeArrowheads="1"/>
          </p:cNvSpPr>
          <p:nvPr/>
        </p:nvSpPr>
        <p:spPr bwMode="auto">
          <a:xfrm>
            <a:off x="323850" y="3850426"/>
            <a:ext cx="46482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正弦交流电的优越性：</a:t>
            </a:r>
            <a:r>
              <a:rPr lang="zh-CN" altLang="en-US" sz="28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便于传输；易于变换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便于运算；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有利于电器设备的运行；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.  .  .  .</a:t>
            </a:r>
          </a:p>
        </p:txBody>
      </p:sp>
      <p:sp>
        <p:nvSpPr>
          <p:cNvPr id="78893" name="Text Box 45"/>
          <p:cNvSpPr txBox="1">
            <a:spLocks noChangeArrowheads="1"/>
          </p:cNvSpPr>
          <p:nvPr/>
        </p:nvSpPr>
        <p:spPr bwMode="auto">
          <a:xfrm>
            <a:off x="4959350" y="5769714"/>
            <a:ext cx="17526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正半周</a:t>
            </a:r>
          </a:p>
        </p:txBody>
      </p:sp>
      <p:sp>
        <p:nvSpPr>
          <p:cNvPr id="78894" name="Text Box 46"/>
          <p:cNvSpPr txBox="1">
            <a:spLocks noChangeArrowheads="1"/>
          </p:cNvSpPr>
          <p:nvPr/>
        </p:nvSpPr>
        <p:spPr bwMode="auto">
          <a:xfrm>
            <a:off x="6940550" y="5757014"/>
            <a:ext cx="175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负半周</a:t>
            </a:r>
          </a:p>
        </p:txBody>
      </p:sp>
      <p:grpSp>
        <p:nvGrpSpPr>
          <p:cNvPr id="6" name="Group 153"/>
          <p:cNvGrpSpPr>
            <a:grpSpLocks/>
          </p:cNvGrpSpPr>
          <p:nvPr/>
        </p:nvGrpSpPr>
        <p:grpSpPr bwMode="auto">
          <a:xfrm>
            <a:off x="561975" y="1277089"/>
            <a:ext cx="2187575" cy="1912938"/>
            <a:chOff x="354" y="679"/>
            <a:chExt cx="1378" cy="1205"/>
          </a:xfrm>
        </p:grpSpPr>
        <p:sp>
          <p:nvSpPr>
            <p:cNvPr id="6161" name="Line 96"/>
            <p:cNvSpPr>
              <a:spLocks noChangeShapeType="1"/>
            </p:cNvSpPr>
            <p:nvPr/>
          </p:nvSpPr>
          <p:spPr bwMode="auto">
            <a:xfrm>
              <a:off x="585" y="1644"/>
              <a:ext cx="114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2" name="Line 97"/>
            <p:cNvSpPr>
              <a:spLocks noChangeShapeType="1"/>
            </p:cNvSpPr>
            <p:nvPr/>
          </p:nvSpPr>
          <p:spPr bwMode="auto">
            <a:xfrm flipV="1">
              <a:off x="586" y="734"/>
              <a:ext cx="0" cy="91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3" name="Text Box 98"/>
            <p:cNvSpPr txBox="1">
              <a:spLocks noChangeArrowheads="1"/>
            </p:cNvSpPr>
            <p:nvPr/>
          </p:nvSpPr>
          <p:spPr bwMode="auto">
            <a:xfrm>
              <a:off x="1501" y="1593"/>
              <a:ext cx="2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i="1">
                  <a:ea typeface="+mn-ea"/>
                  <a:cs typeface="Times New Roman" panose="02020603050405020304" pitchFamily="18" charset="0"/>
                </a:rPr>
                <a:t> t</a:t>
              </a:r>
              <a:endParaRPr lang="en-US" altLang="zh-CN" sz="2400" b="1"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64" name="Text Box 99"/>
            <p:cNvSpPr txBox="1">
              <a:spLocks noChangeArrowheads="1"/>
            </p:cNvSpPr>
            <p:nvPr/>
          </p:nvSpPr>
          <p:spPr bwMode="auto">
            <a:xfrm>
              <a:off x="553" y="679"/>
              <a:ext cx="52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i="1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  I</a:t>
              </a:r>
              <a:r>
                <a:rPr lang="en-US" altLang="zh-CN" sz="2400" b="1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,</a:t>
              </a:r>
              <a:r>
                <a:rPr lang="en-US" altLang="zh-CN" sz="2400" b="1" i="1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 U</a:t>
              </a:r>
            </a:p>
          </p:txBody>
        </p:sp>
        <p:sp>
          <p:nvSpPr>
            <p:cNvPr id="6165" name="Text Box 100"/>
            <p:cNvSpPr txBox="1">
              <a:spLocks noChangeArrowheads="1"/>
            </p:cNvSpPr>
            <p:nvPr/>
          </p:nvSpPr>
          <p:spPr bwMode="auto">
            <a:xfrm>
              <a:off x="354" y="1427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i="1">
                  <a:ea typeface="+mn-ea"/>
                  <a:cs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6166" name="Line 101"/>
            <p:cNvSpPr>
              <a:spLocks noChangeShapeType="1"/>
            </p:cNvSpPr>
            <p:nvPr/>
          </p:nvSpPr>
          <p:spPr bwMode="auto">
            <a:xfrm>
              <a:off x="584" y="1236"/>
              <a:ext cx="96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8950" name="Text Box 102"/>
          <p:cNvSpPr txBox="1">
            <a:spLocks noChangeArrowheads="1"/>
          </p:cNvSpPr>
          <p:nvPr/>
        </p:nvSpPr>
        <p:spPr bwMode="auto">
          <a:xfrm>
            <a:off x="712788" y="3266226"/>
            <a:ext cx="25066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600" b="1">
                <a:ea typeface="+mn-ea"/>
                <a:cs typeface="Times New Roman" panose="02020603050405020304" pitchFamily="18" charset="0"/>
              </a:rPr>
              <a:t>直流电流和电压</a:t>
            </a:r>
          </a:p>
        </p:txBody>
      </p:sp>
      <p:sp>
        <p:nvSpPr>
          <p:cNvPr id="78957" name="Text Box 109"/>
          <p:cNvSpPr txBox="1">
            <a:spLocks noChangeArrowheads="1"/>
          </p:cNvSpPr>
          <p:nvPr/>
        </p:nvSpPr>
        <p:spPr bwMode="auto">
          <a:xfrm>
            <a:off x="5467350" y="3272576"/>
            <a:ext cx="25066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600" b="1">
                <a:ea typeface="+mn-ea"/>
                <a:cs typeface="Times New Roman" panose="02020603050405020304" pitchFamily="18" charset="0"/>
              </a:rPr>
              <a:t>正弦电流和电压</a:t>
            </a:r>
          </a:p>
        </p:txBody>
      </p:sp>
      <p:pic>
        <p:nvPicPr>
          <p:cNvPr id="79003" name="Picture 155" descr="图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844076"/>
            <a:ext cx="1589087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004" name="Picture 156" descr="图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852014"/>
            <a:ext cx="1589088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005" name="Picture 157" descr="图片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251689"/>
            <a:ext cx="3189288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225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9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8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9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7" grpId="0" animBg="1"/>
      <p:bldP spid="78872" grpId="0" animBg="1"/>
      <p:bldP spid="78892" grpId="0" autoUpdateAnimBg="0"/>
      <p:bldP spid="78893" grpId="0" autoUpdateAnimBg="0"/>
      <p:bldP spid="78894" grpId="0" autoUpdateAnimBg="0"/>
      <p:bldP spid="78950" grpId="0" autoUpdateAnimBg="0"/>
      <p:bldP spid="78957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 descr="40%"/>
          <p:cNvSpPr>
            <a:spLocks noChangeArrowheads="1"/>
          </p:cNvSpPr>
          <p:nvPr/>
        </p:nvSpPr>
        <p:spPr bwMode="auto">
          <a:xfrm>
            <a:off x="527050" y="2610415"/>
            <a:ext cx="29654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>
                <a:solidFill>
                  <a:srgbClr val="007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800" b="1" dirty="0">
                <a:solidFill>
                  <a:srgbClr val="007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无功功率</a:t>
            </a:r>
            <a:r>
              <a:rPr lang="en-US" altLang="zh-CN" sz="2800" b="1" i="1" dirty="0">
                <a:solidFill>
                  <a:srgbClr val="007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 altLang="zh-CN" sz="2800" b="1" dirty="0">
              <a:solidFill>
                <a:srgbClr val="007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4383088" y="4667815"/>
            <a:ext cx="1768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zh-CN" b="1">
                <a:solidFill>
                  <a:srgbClr val="000099"/>
                </a:solidFill>
              </a:rPr>
              <a:t>单位：</a:t>
            </a:r>
            <a:r>
              <a:rPr lang="en-US" altLang="zh-CN" b="1">
                <a:solidFill>
                  <a:srgbClr val="000099"/>
                </a:solidFill>
              </a:rPr>
              <a:t>var</a:t>
            </a:r>
          </a:p>
        </p:txBody>
      </p:sp>
      <p:graphicFrame>
        <p:nvGraphicFramePr>
          <p:cNvPr id="141316" name="Object 4" descr="40%"/>
          <p:cNvGraphicFramePr>
            <a:graphicFrameLocks noChangeAspect="1"/>
          </p:cNvGraphicFramePr>
          <p:nvPr>
            <p:extLst/>
          </p:nvPr>
        </p:nvGraphicFramePr>
        <p:xfrm>
          <a:off x="990600" y="4739253"/>
          <a:ext cx="22098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2" name="公式" r:id="rId3" imgW="807750" imgH="198173" progId="Equation.3">
                  <p:embed/>
                </p:oleObj>
              </mc:Choice>
              <mc:Fallback>
                <p:oleObj name="公式" r:id="rId3" imgW="807750" imgH="1981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739253"/>
                        <a:ext cx="2209800" cy="538162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9933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7" name="AutoShape 5" descr="80%"/>
          <p:cNvSpPr>
            <a:spLocks noChangeArrowheads="1"/>
          </p:cNvSpPr>
          <p:nvPr/>
        </p:nvSpPr>
        <p:spPr bwMode="auto">
          <a:xfrm>
            <a:off x="611188" y="5761603"/>
            <a:ext cx="1317625" cy="515937"/>
          </a:xfrm>
          <a:prstGeom prst="wedgeRoundRectCallout">
            <a:avLst>
              <a:gd name="adj1" fmla="val 43255"/>
              <a:gd name="adj2" fmla="val -187231"/>
              <a:gd name="adj3" fmla="val 16667"/>
            </a:avLst>
          </a:prstGeom>
          <a:pattFill prst="pct80">
            <a:fgClr>
              <a:srgbClr val="FFCCFF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b="1">
                <a:solidFill>
                  <a:srgbClr val="FF0000"/>
                </a:solidFill>
              </a:rPr>
              <a:t>总电压</a:t>
            </a:r>
          </a:p>
        </p:txBody>
      </p:sp>
      <p:sp>
        <p:nvSpPr>
          <p:cNvPr id="141318" name="AutoShape 6" descr="40%"/>
          <p:cNvSpPr>
            <a:spLocks noChangeArrowheads="1"/>
          </p:cNvSpPr>
          <p:nvPr/>
        </p:nvSpPr>
        <p:spPr bwMode="auto">
          <a:xfrm>
            <a:off x="2209800" y="5785415"/>
            <a:ext cx="1163638" cy="465138"/>
          </a:xfrm>
          <a:prstGeom prst="wedgeRoundRectCallout">
            <a:avLst>
              <a:gd name="adj1" fmla="val -52454"/>
              <a:gd name="adj2" fmla="val -193005"/>
              <a:gd name="adj3" fmla="val 16667"/>
            </a:avLst>
          </a:prstGeom>
          <a:pattFill prst="pct40">
            <a:fgClr>
              <a:srgbClr val="FFCC99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</a:rPr>
              <a:t>总电流</a:t>
            </a:r>
          </a:p>
        </p:txBody>
      </p:sp>
      <p:sp>
        <p:nvSpPr>
          <p:cNvPr id="141319" name="AutoShape 7" descr="40%"/>
          <p:cNvSpPr>
            <a:spLocks noChangeArrowheads="1"/>
          </p:cNvSpPr>
          <p:nvPr/>
        </p:nvSpPr>
        <p:spPr bwMode="auto">
          <a:xfrm>
            <a:off x="3581400" y="5734615"/>
            <a:ext cx="2143125" cy="552450"/>
          </a:xfrm>
          <a:prstGeom prst="wedgeRoundRectCallout">
            <a:avLst>
              <a:gd name="adj1" fmla="val -70963"/>
              <a:gd name="adj2" fmla="val -177875"/>
              <a:gd name="adj3" fmla="val 16667"/>
            </a:avLst>
          </a:prstGeom>
          <a:pattFill prst="pct40">
            <a:fgClr>
              <a:srgbClr val="33CCFF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400" b="1" i="1">
                <a:solidFill>
                  <a:srgbClr val="FF0000"/>
                </a:solidFill>
              </a:rPr>
              <a:t>u </a:t>
            </a:r>
            <a:r>
              <a:rPr lang="zh-CN" altLang="en-US" sz="2400" b="1">
                <a:solidFill>
                  <a:srgbClr val="FF0000"/>
                </a:solidFill>
              </a:rPr>
              <a:t>与 </a:t>
            </a:r>
            <a:r>
              <a:rPr lang="en-US" altLang="zh-CN" sz="2400" b="1" i="1">
                <a:solidFill>
                  <a:srgbClr val="FF0000"/>
                </a:solidFill>
              </a:rPr>
              <a:t>i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的夹角</a:t>
            </a:r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533400" y="629215"/>
            <a:ext cx="3756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/>
              <a:t>根据电压三角形可得：</a:t>
            </a:r>
          </a:p>
        </p:txBody>
      </p:sp>
      <p:graphicFrame>
        <p:nvGraphicFramePr>
          <p:cNvPr id="141321" name="Object 9" descr="75%"/>
          <p:cNvGraphicFramePr>
            <a:graphicFrameLocks noChangeAspect="1"/>
          </p:cNvGraphicFramePr>
          <p:nvPr>
            <p:extLst/>
          </p:nvPr>
        </p:nvGraphicFramePr>
        <p:xfrm>
          <a:off x="685800" y="1315015"/>
          <a:ext cx="4606925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3" name="Equation" r:id="rId5" imgW="1653377" imgH="220875" progId="Equation.3">
                  <p:embed/>
                </p:oleObj>
              </mc:Choice>
              <mc:Fallback>
                <p:oleObj name="Equation" r:id="rId5" imgW="1653377" imgH="2208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15015"/>
                        <a:ext cx="4606925" cy="630238"/>
                      </a:xfrm>
                      <a:prstGeom prst="rect">
                        <a:avLst/>
                      </a:prstGeom>
                      <a:pattFill prst="pct75">
                        <a:fgClr>
                          <a:srgbClr val="FFCCFF"/>
                        </a:fgClr>
                        <a:bgClr>
                          <a:srgbClr val="FFFFFF"/>
                        </a:bgClr>
                      </a:pattFill>
                      <a:ln w="28575">
                        <a:solidFill>
                          <a:srgbClr val="00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48200" y="2377054"/>
            <a:ext cx="1600200" cy="842963"/>
            <a:chOff x="2928" y="1389"/>
            <a:chExt cx="1008" cy="531"/>
          </a:xfrm>
        </p:grpSpPr>
        <p:sp>
          <p:nvSpPr>
            <p:cNvPr id="52250" name="AutoShape 11" descr="40%"/>
            <p:cNvSpPr>
              <a:spLocks noChangeArrowheads="1"/>
            </p:cNvSpPr>
            <p:nvPr/>
          </p:nvSpPr>
          <p:spPr bwMode="auto">
            <a:xfrm>
              <a:off x="3024" y="1392"/>
              <a:ext cx="864" cy="528"/>
            </a:xfrm>
            <a:prstGeom prst="wedgeRoundRectCallout">
              <a:avLst>
                <a:gd name="adj1" fmla="val -48148"/>
                <a:gd name="adj2" fmla="val -115718"/>
                <a:gd name="adj3" fmla="val 16667"/>
              </a:avLst>
            </a:prstGeom>
            <a:pattFill prst="pct40">
              <a:fgClr>
                <a:srgbClr val="FFCC99"/>
              </a:fgClr>
              <a:bgClr>
                <a:srgbClr val="FFFFFF"/>
              </a:bgClr>
            </a:patt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52251" name="Rectangle 12"/>
            <p:cNvSpPr>
              <a:spLocks noChangeArrowheads="1"/>
            </p:cNvSpPr>
            <p:nvPr/>
          </p:nvSpPr>
          <p:spPr bwMode="auto">
            <a:xfrm>
              <a:off x="2928" y="1389"/>
              <a:ext cx="100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</a:rPr>
                <a:t>电阻消耗的电能</a:t>
              </a:r>
            </a:p>
          </p:txBody>
        </p:sp>
      </p:grpSp>
      <p:graphicFrame>
        <p:nvGraphicFramePr>
          <p:cNvPr id="141325" name="Object 13" descr="40%"/>
          <p:cNvGraphicFramePr>
            <a:graphicFrameLocks noChangeAspect="1"/>
          </p:cNvGraphicFramePr>
          <p:nvPr>
            <p:extLst/>
          </p:nvPr>
        </p:nvGraphicFramePr>
        <p:xfrm>
          <a:off x="963613" y="3359715"/>
          <a:ext cx="73945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4" name="Equation" r:id="rId7" imgW="2788772" imgH="236010" progId="Equation.3">
                  <p:embed/>
                </p:oleObj>
              </mc:Choice>
              <mc:Fallback>
                <p:oleObj name="Equation" r:id="rId7" imgW="2788772" imgH="2360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3359715"/>
                        <a:ext cx="7394575" cy="620713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9933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6" name="Rectangle 14"/>
          <p:cNvSpPr>
            <a:spLocks noChangeArrowheads="1"/>
          </p:cNvSpPr>
          <p:nvPr/>
        </p:nvSpPr>
        <p:spPr bwMode="auto">
          <a:xfrm>
            <a:off x="457200" y="4134415"/>
            <a:ext cx="3756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/>
              <a:t>根据电压三角形可得：</a:t>
            </a:r>
          </a:p>
        </p:txBody>
      </p:sp>
      <p:grpSp>
        <p:nvGrpSpPr>
          <p:cNvPr id="52237" name="Group 15"/>
          <p:cNvGrpSpPr>
            <a:grpSpLocks/>
          </p:cNvGrpSpPr>
          <p:nvPr/>
        </p:nvGrpSpPr>
        <p:grpSpPr bwMode="auto">
          <a:xfrm>
            <a:off x="6248400" y="641915"/>
            <a:ext cx="2249488" cy="1897063"/>
            <a:chOff x="3600" y="288"/>
            <a:chExt cx="1417" cy="1195"/>
          </a:xfrm>
        </p:grpSpPr>
        <p:graphicFrame>
          <p:nvGraphicFramePr>
            <p:cNvPr id="52241" name="Object 16"/>
            <p:cNvGraphicFramePr>
              <a:graphicFrameLocks noChangeAspect="1"/>
            </p:cNvGraphicFramePr>
            <p:nvPr/>
          </p:nvGraphicFramePr>
          <p:xfrm>
            <a:off x="4416" y="288"/>
            <a:ext cx="210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5" name="公式" r:id="rId9" imgW="160035" imgH="198173" progId="Equation.3">
                    <p:embed/>
                  </p:oleObj>
                </mc:Choice>
                <mc:Fallback>
                  <p:oleObj name="公式" r:id="rId9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8"/>
                          <a:ext cx="210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42" name="Object 17"/>
            <p:cNvGraphicFramePr>
              <a:graphicFrameLocks noChangeAspect="1"/>
            </p:cNvGraphicFramePr>
            <p:nvPr/>
          </p:nvGraphicFramePr>
          <p:xfrm>
            <a:off x="4560" y="1152"/>
            <a:ext cx="292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6" name="公式" r:id="rId11" imgW="228600" imgH="228600" progId="Equation.3">
                    <p:embed/>
                  </p:oleObj>
                </mc:Choice>
                <mc:Fallback>
                  <p:oleObj name="公式" r:id="rId11" imgW="228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152"/>
                          <a:ext cx="292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243" name="Group 18"/>
            <p:cNvGrpSpPr>
              <a:grpSpLocks/>
            </p:cNvGrpSpPr>
            <p:nvPr/>
          </p:nvGrpSpPr>
          <p:grpSpPr bwMode="auto">
            <a:xfrm>
              <a:off x="3600" y="528"/>
              <a:ext cx="1056" cy="657"/>
              <a:chOff x="336" y="735"/>
              <a:chExt cx="1233" cy="753"/>
            </a:xfrm>
          </p:grpSpPr>
          <p:sp>
            <p:nvSpPr>
              <p:cNvPr id="52247" name="Line 19"/>
              <p:cNvSpPr>
                <a:spLocks noChangeShapeType="1"/>
              </p:cNvSpPr>
              <p:nvPr/>
            </p:nvSpPr>
            <p:spPr bwMode="auto">
              <a:xfrm flipV="1">
                <a:off x="1569" y="735"/>
                <a:ext cx="0" cy="745"/>
              </a:xfrm>
              <a:prstGeom prst="line">
                <a:avLst/>
              </a:prstGeom>
              <a:noFill/>
              <a:ln w="38100">
                <a:solidFill>
                  <a:srgbClr val="66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48" name="Line 20"/>
              <p:cNvSpPr>
                <a:spLocks noChangeShapeType="1"/>
              </p:cNvSpPr>
              <p:nvPr/>
            </p:nvSpPr>
            <p:spPr bwMode="auto">
              <a:xfrm flipV="1">
                <a:off x="336" y="735"/>
                <a:ext cx="1232" cy="753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49" name="Line 21"/>
              <p:cNvSpPr>
                <a:spLocks noChangeShapeType="1"/>
              </p:cNvSpPr>
              <p:nvPr/>
            </p:nvSpPr>
            <p:spPr bwMode="auto">
              <a:xfrm>
                <a:off x="336" y="1480"/>
                <a:ext cx="1232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52244" name="Object 22"/>
            <p:cNvGraphicFramePr>
              <a:graphicFrameLocks noChangeAspect="1"/>
            </p:cNvGraphicFramePr>
            <p:nvPr/>
          </p:nvGraphicFramePr>
          <p:xfrm>
            <a:off x="3876" y="912"/>
            <a:ext cx="29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7" name="Equation" r:id="rId13" imgW="144884" imgH="159862" progId="Equation.3">
                    <p:embed/>
                  </p:oleObj>
                </mc:Choice>
                <mc:Fallback>
                  <p:oleObj name="Equation" r:id="rId13" imgW="144884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6" y="912"/>
                          <a:ext cx="29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45" name="Object 23"/>
            <p:cNvGraphicFramePr>
              <a:graphicFrameLocks noChangeAspect="1"/>
            </p:cNvGraphicFramePr>
            <p:nvPr/>
          </p:nvGraphicFramePr>
          <p:xfrm>
            <a:off x="4704" y="576"/>
            <a:ext cx="313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8" name="Equation" r:id="rId15" imgW="241300" imgH="228600" progId="Equation.3">
                    <p:embed/>
                  </p:oleObj>
                </mc:Choice>
                <mc:Fallback>
                  <p:oleObj name="Equation" r:id="rId15" imgW="2413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576"/>
                          <a:ext cx="313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46" name="Freeform 24"/>
            <p:cNvSpPr>
              <a:spLocks/>
            </p:cNvSpPr>
            <p:nvPr/>
          </p:nvSpPr>
          <p:spPr bwMode="auto">
            <a:xfrm>
              <a:off x="3862" y="1030"/>
              <a:ext cx="39" cy="142"/>
            </a:xfrm>
            <a:custGeom>
              <a:avLst/>
              <a:gdLst>
                <a:gd name="T0" fmla="*/ 0 w 39"/>
                <a:gd name="T1" fmla="*/ 0 h 142"/>
                <a:gd name="T2" fmla="*/ 39 w 39"/>
                <a:gd name="T3" fmla="*/ 142 h 142"/>
                <a:gd name="T4" fmla="*/ 0 60000 65536"/>
                <a:gd name="T5" fmla="*/ 0 60000 65536"/>
                <a:gd name="T6" fmla="*/ 0 w 39"/>
                <a:gd name="T7" fmla="*/ 0 h 142"/>
                <a:gd name="T8" fmla="*/ 39 w 39"/>
                <a:gd name="T9" fmla="*/ 142 h 14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" h="142">
                  <a:moveTo>
                    <a:pt x="0" y="0"/>
                  </a:moveTo>
                  <a:cubicBezTo>
                    <a:pt x="30" y="48"/>
                    <a:pt x="39" y="88"/>
                    <a:pt x="39" y="14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6705600" y="4431279"/>
            <a:ext cx="1600200" cy="1608138"/>
            <a:chOff x="4224" y="2683"/>
            <a:chExt cx="1008" cy="1013"/>
          </a:xfrm>
        </p:grpSpPr>
        <p:sp>
          <p:nvSpPr>
            <p:cNvPr id="52239" name="AutoShape 26" descr="40%"/>
            <p:cNvSpPr>
              <a:spLocks noChangeArrowheads="1"/>
            </p:cNvSpPr>
            <p:nvPr/>
          </p:nvSpPr>
          <p:spPr bwMode="auto">
            <a:xfrm>
              <a:off x="4320" y="2688"/>
              <a:ext cx="864" cy="1008"/>
            </a:xfrm>
            <a:prstGeom prst="wedgeRoundRectCallout">
              <a:avLst>
                <a:gd name="adj1" fmla="val -18056"/>
                <a:gd name="adj2" fmla="val -82838"/>
                <a:gd name="adj3" fmla="val 16667"/>
              </a:avLst>
            </a:prstGeom>
            <a:pattFill prst="pct40">
              <a:fgClr>
                <a:srgbClr val="FFCC99"/>
              </a:fgClr>
              <a:bgClr>
                <a:srgbClr val="FFFFFF"/>
              </a:bgClr>
            </a:pattFill>
            <a:ln w="28575">
              <a:solidFill>
                <a:srgbClr val="005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52240" name="Rectangle 27"/>
            <p:cNvSpPr>
              <a:spLocks noChangeArrowheads="1"/>
            </p:cNvSpPr>
            <p:nvPr/>
          </p:nvSpPr>
          <p:spPr bwMode="auto">
            <a:xfrm>
              <a:off x="4224" y="2683"/>
              <a:ext cx="1008" cy="989"/>
            </a:xfrm>
            <a:prstGeom prst="rect">
              <a:avLst/>
            </a:prstGeom>
            <a:noFill/>
            <a:ln w="9525">
              <a:solidFill>
                <a:srgbClr val="005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</a:rPr>
                <a:t>电感和电容与电源之间的能量互换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532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4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1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 autoUpdateAnimBg="0"/>
      <p:bldP spid="141315" grpId="0" autoUpdateAnimBg="0"/>
      <p:bldP spid="141317" grpId="0" animBg="1" autoUpdateAnimBg="0"/>
      <p:bldP spid="141318" grpId="0" animBg="1" autoUpdateAnimBg="0"/>
      <p:bldP spid="141319" grpId="0" animBg="1" autoUpdateAnimBg="0"/>
      <p:bldP spid="141320" grpId="0" autoUpdateAnimBg="0"/>
      <p:bldP spid="141326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 descr="40%"/>
          <p:cNvSpPr>
            <a:spLocks noGrp="1" noChangeArrowheads="1"/>
          </p:cNvSpPr>
          <p:nvPr>
            <p:ph type="ctrTitle"/>
          </p:nvPr>
        </p:nvSpPr>
        <p:spPr bwMode="auto">
          <a:xfrm>
            <a:off x="533400" y="611109"/>
            <a:ext cx="2744788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007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 </a:t>
            </a:r>
            <a:r>
              <a:rPr lang="zh-CN" altLang="en-US" sz="2800" b="1" smtClean="0">
                <a:solidFill>
                  <a:srgbClr val="007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视在功率 </a:t>
            </a:r>
            <a:r>
              <a:rPr lang="en-US" altLang="zh-CN" sz="2800" b="1" i="1" smtClean="0">
                <a:solidFill>
                  <a:srgbClr val="007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2800" b="1" smtClean="0">
              <a:solidFill>
                <a:srgbClr val="007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762000" y="992109"/>
            <a:ext cx="77724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cs typeface="Times New Roman" panose="02020603050405020304" pitchFamily="18" charset="0"/>
              </a:rPr>
              <a:t>    </a:t>
            </a:r>
            <a:r>
              <a:rPr lang="zh-CN" altLang="en-US" b="1">
                <a:cs typeface="Times New Roman" panose="02020603050405020304" pitchFamily="18" charset="0"/>
              </a:rPr>
              <a:t>电路中总电压与总电流有效值的乘积。</a:t>
            </a:r>
          </a:p>
        </p:txBody>
      </p:sp>
      <p:graphicFrame>
        <p:nvGraphicFramePr>
          <p:cNvPr id="142340" name="Object 4" descr="40%"/>
          <p:cNvGraphicFramePr>
            <a:graphicFrameLocks noChangeAspect="1"/>
          </p:cNvGraphicFramePr>
          <p:nvPr>
            <p:extLst/>
          </p:nvPr>
        </p:nvGraphicFramePr>
        <p:xfrm>
          <a:off x="1244600" y="1677909"/>
          <a:ext cx="2684463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6" name="Equation" r:id="rId3" imgW="921857" imgH="244050" progId="Equation.3">
                  <p:embed/>
                </p:oleObj>
              </mc:Choice>
              <mc:Fallback>
                <p:oleObj name="Equation" r:id="rId3" imgW="921857" imgH="2440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1677909"/>
                        <a:ext cx="2684463" cy="582613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CCCC"/>
                        </a:fgClr>
                        <a:bgClr>
                          <a:srgbClr val="FFFFFF"/>
                        </a:bgClr>
                      </a:pattFill>
                      <a:ln w="28575">
                        <a:solidFill>
                          <a:srgbClr val="00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4357688" y="1654097"/>
            <a:ext cx="1906291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单位：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V·A</a:t>
            </a: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81000" y="2516109"/>
            <a:ext cx="8153400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     </a:t>
            </a:r>
            <a:r>
              <a:rPr lang="zh-CN" altLang="en-US" b="1">
                <a:cs typeface="Times New Roman" panose="02020603050405020304" pitchFamily="18" charset="0"/>
              </a:rPr>
              <a:t>注： </a:t>
            </a:r>
            <a:r>
              <a:rPr lang="en-US" altLang="zh-CN" b="1" i="1">
                <a:cs typeface="Times New Roman" panose="02020603050405020304" pitchFamily="18" charset="0"/>
              </a:rPr>
              <a:t>S</a:t>
            </a:r>
            <a:r>
              <a:rPr lang="en-US" altLang="zh-CN" b="1" baseline="-25000">
                <a:cs typeface="Times New Roman" panose="02020603050405020304" pitchFamily="18" charset="0"/>
              </a:rPr>
              <a:t>N</a:t>
            </a:r>
            <a:r>
              <a:rPr lang="zh-CN" altLang="en-US" b="1" i="1">
                <a:cs typeface="Times New Roman" panose="02020603050405020304" pitchFamily="18" charset="0"/>
              </a:rPr>
              <a:t>＝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N</a:t>
            </a:r>
            <a:r>
              <a:rPr lang="en-US" altLang="zh-CN" b="1" i="1">
                <a:cs typeface="Times New Roman" panose="02020603050405020304" pitchFamily="18" charset="0"/>
              </a:rPr>
              <a:t> I</a:t>
            </a:r>
            <a:r>
              <a:rPr lang="en-US" altLang="zh-CN" b="1" baseline="-25000">
                <a:cs typeface="Times New Roman" panose="02020603050405020304" pitchFamily="18" charset="0"/>
              </a:rPr>
              <a:t>N</a:t>
            </a:r>
            <a:r>
              <a:rPr lang="en-US" altLang="zh-CN" b="1" i="1" baseline="-25000">
                <a:cs typeface="Times New Roman" panose="02020603050405020304" pitchFamily="18" charset="0"/>
              </a:rPr>
              <a:t> </a:t>
            </a:r>
            <a:r>
              <a:rPr lang="zh-CN" altLang="en-US" b="1">
                <a:cs typeface="Times New Roman" panose="02020603050405020304" pitchFamily="18" charset="0"/>
              </a:rPr>
              <a:t>称为发电机、变压器 等供电设备的容量，可用来衡量发电机、变压器可能提供的最大有功功率。</a:t>
            </a:r>
          </a:p>
        </p:txBody>
      </p:sp>
      <p:graphicFrame>
        <p:nvGraphicFramePr>
          <p:cNvPr id="142343" name="Object 7" descr="40%"/>
          <p:cNvGraphicFramePr>
            <a:graphicFrameLocks noChangeAspect="1"/>
          </p:cNvGraphicFramePr>
          <p:nvPr>
            <p:extLst/>
          </p:nvPr>
        </p:nvGraphicFramePr>
        <p:xfrm>
          <a:off x="1546225" y="4200447"/>
          <a:ext cx="2525713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7" name="公式" r:id="rId5" imgW="921857" imgH="274320" progId="Equation.3">
                  <p:embed/>
                </p:oleObj>
              </mc:Choice>
              <mc:Fallback>
                <p:oleObj name="公式" r:id="rId5" imgW="921857" imgH="274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225" y="4200447"/>
                        <a:ext cx="2525713" cy="677862"/>
                      </a:xfrm>
                      <a:prstGeom prst="rect">
                        <a:avLst/>
                      </a:prstGeom>
                      <a:pattFill prst="pct40">
                        <a:fgClr>
                          <a:srgbClr val="00FF00"/>
                        </a:fgClr>
                        <a:bgClr>
                          <a:srgbClr val="FFFFFF"/>
                        </a:bgClr>
                      </a:pattFill>
                      <a:ln w="28575">
                        <a:solidFill>
                          <a:srgbClr val="00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7146635" y="5022772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endParaRPr lang="zh-CN" altLang="zh-CN" b="1">
              <a:cs typeface="Times New Roman" panose="02020603050405020304" pitchFamily="18" charset="0"/>
            </a:endParaRPr>
          </a:p>
        </p:txBody>
      </p:sp>
      <p:graphicFrame>
        <p:nvGraphicFramePr>
          <p:cNvPr id="142345" name="Object 9"/>
          <p:cNvGraphicFramePr>
            <a:graphicFrameLocks noChangeAspect="1"/>
          </p:cNvGraphicFramePr>
          <p:nvPr>
            <p:extLst/>
          </p:nvPr>
        </p:nvGraphicFramePr>
        <p:xfrm>
          <a:off x="4876800" y="4344909"/>
          <a:ext cx="18288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8" name="公式" r:id="rId7" imgW="634725" imgH="203112" progId="Equation.3">
                  <p:embed/>
                </p:oleObj>
              </mc:Choice>
              <mc:Fallback>
                <p:oleObj name="公式" r:id="rId7" imgW="63472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344909"/>
                        <a:ext cx="18288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257800" y="4344909"/>
            <a:ext cx="304800" cy="609600"/>
            <a:chOff x="4496" y="1872"/>
            <a:chExt cx="80" cy="280"/>
          </a:xfrm>
        </p:grpSpPr>
        <p:sp>
          <p:nvSpPr>
            <p:cNvPr id="53262" name="Line 11"/>
            <p:cNvSpPr>
              <a:spLocks noChangeShapeType="1"/>
            </p:cNvSpPr>
            <p:nvPr/>
          </p:nvSpPr>
          <p:spPr bwMode="auto">
            <a:xfrm flipH="1">
              <a:off x="4496" y="1872"/>
              <a:ext cx="80" cy="28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263" name="Line 12"/>
            <p:cNvSpPr>
              <a:spLocks noChangeShapeType="1"/>
            </p:cNvSpPr>
            <p:nvPr/>
          </p:nvSpPr>
          <p:spPr bwMode="auto">
            <a:xfrm>
              <a:off x="4496" y="1872"/>
              <a:ext cx="80" cy="28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60413" y="5183114"/>
            <a:ext cx="7627939" cy="523876"/>
            <a:chOff x="527" y="3648"/>
            <a:chExt cx="4805" cy="330"/>
          </a:xfrm>
        </p:grpSpPr>
        <p:sp>
          <p:nvSpPr>
            <p:cNvPr id="142350" name="Text Box 14"/>
            <p:cNvSpPr txBox="1">
              <a:spLocks noChangeArrowheads="1"/>
            </p:cNvSpPr>
            <p:nvPr/>
          </p:nvSpPr>
          <p:spPr bwMode="auto">
            <a:xfrm>
              <a:off x="527" y="3648"/>
              <a:ext cx="28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</a:t>
              </a:r>
              <a:endPara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351" name="Text Box 15"/>
            <p:cNvSpPr txBox="1">
              <a:spLocks noChangeArrowheads="1"/>
            </p:cNvSpPr>
            <p:nvPr/>
          </p:nvSpPr>
          <p:spPr bwMode="auto">
            <a:xfrm>
              <a:off x="642" y="3648"/>
              <a:ext cx="469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altLang="zh-CN" sz="2800" b="1" i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800" b="1" i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800" b="1" i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都不是正弦量，不能用相量表示。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995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1" grpId="0" build="p" autoUpdateAnimBg="0" advAuto="0"/>
      <p:bldP spid="142342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 descr="40%"/>
          <p:cNvSpPr>
            <a:spLocks noGrp="1" noChangeArrowheads="1"/>
          </p:cNvSpPr>
          <p:nvPr>
            <p:ph type="ctrTitle"/>
          </p:nvPr>
        </p:nvSpPr>
        <p:spPr bwMode="auto">
          <a:xfrm>
            <a:off x="620241" y="678900"/>
            <a:ext cx="6324600" cy="609600"/>
          </a:xfrm>
          <a:pattFill prst="pct40">
            <a:fgClr>
              <a:srgbClr val="00FF00"/>
            </a:fgClr>
            <a:bgClr>
              <a:srgbClr val="FFFFFF"/>
            </a:bgClr>
          </a:patt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solidFill>
                  <a:srgbClr val="000099"/>
                </a:solidFill>
              </a:rPr>
              <a:t>阻抗三角形、</a:t>
            </a:r>
            <a:r>
              <a:rPr lang="zh-CN" altLang="en-US" sz="2800" b="1" smtClean="0">
                <a:solidFill>
                  <a:srgbClr val="FF0000"/>
                </a:solidFill>
              </a:rPr>
              <a:t>电压三角形、</a:t>
            </a:r>
            <a:r>
              <a:rPr lang="zh-CN" altLang="en-US" sz="2800" b="1" smtClean="0">
                <a:solidFill>
                  <a:srgbClr val="CC0000"/>
                </a:solidFill>
              </a:rPr>
              <a:t>功率三角形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733453" y="1763162"/>
            <a:ext cx="3489325" cy="2909888"/>
            <a:chOff x="2976" y="1008"/>
            <a:chExt cx="2198" cy="1833"/>
          </a:xfrm>
        </p:grpSpPr>
        <p:sp>
          <p:nvSpPr>
            <p:cNvPr id="54304" name="Line 4"/>
            <p:cNvSpPr>
              <a:spLocks noChangeShapeType="1"/>
            </p:cNvSpPr>
            <p:nvPr/>
          </p:nvSpPr>
          <p:spPr bwMode="auto">
            <a:xfrm flipV="1">
              <a:off x="2977" y="2562"/>
              <a:ext cx="1919" cy="3"/>
            </a:xfrm>
            <a:prstGeom prst="line">
              <a:avLst/>
            </a:prstGeom>
            <a:noFill/>
            <a:ln w="38100">
              <a:solidFill>
                <a:srgbClr val="66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4305" name="Group 5"/>
            <p:cNvGrpSpPr>
              <a:grpSpLocks/>
            </p:cNvGrpSpPr>
            <p:nvPr/>
          </p:nvGrpSpPr>
          <p:grpSpPr bwMode="auto">
            <a:xfrm>
              <a:off x="2976" y="1008"/>
              <a:ext cx="2198" cy="1833"/>
              <a:chOff x="2976" y="1008"/>
              <a:chExt cx="2198" cy="1833"/>
            </a:xfrm>
          </p:grpSpPr>
          <p:sp>
            <p:nvSpPr>
              <p:cNvPr id="54306" name="Line 6"/>
              <p:cNvSpPr>
                <a:spLocks noChangeShapeType="1"/>
              </p:cNvSpPr>
              <p:nvPr/>
            </p:nvSpPr>
            <p:spPr bwMode="auto">
              <a:xfrm flipV="1">
                <a:off x="2976" y="1314"/>
                <a:ext cx="1920" cy="1254"/>
              </a:xfrm>
              <a:prstGeom prst="line">
                <a:avLst/>
              </a:prstGeom>
              <a:noFill/>
              <a:ln w="38100">
                <a:solidFill>
                  <a:srgbClr val="66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307" name="Text Box 7"/>
              <p:cNvSpPr txBox="1">
                <a:spLocks noChangeArrowheads="1"/>
              </p:cNvSpPr>
              <p:nvPr/>
            </p:nvSpPr>
            <p:spPr bwMode="auto">
              <a:xfrm>
                <a:off x="4800" y="1008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b="1" i="1"/>
                  <a:t>S</a:t>
                </a:r>
                <a:endParaRPr lang="en-US" altLang="zh-CN" b="1"/>
              </a:p>
            </p:txBody>
          </p:sp>
          <p:sp>
            <p:nvSpPr>
              <p:cNvPr id="54308" name="Text Box 8"/>
              <p:cNvSpPr txBox="1">
                <a:spLocks noChangeArrowheads="1"/>
              </p:cNvSpPr>
              <p:nvPr/>
            </p:nvSpPr>
            <p:spPr bwMode="auto">
              <a:xfrm>
                <a:off x="4896" y="1794"/>
                <a:ext cx="27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b="1" i="1"/>
                  <a:t>Q</a:t>
                </a:r>
                <a:endParaRPr lang="en-US" altLang="zh-CN" b="1"/>
              </a:p>
            </p:txBody>
          </p:sp>
          <p:sp>
            <p:nvSpPr>
              <p:cNvPr id="54309" name="Text Box 9"/>
              <p:cNvSpPr txBox="1">
                <a:spLocks noChangeArrowheads="1"/>
              </p:cNvSpPr>
              <p:nvPr/>
            </p:nvSpPr>
            <p:spPr bwMode="auto">
              <a:xfrm>
                <a:off x="4752" y="2514"/>
                <a:ext cx="25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b="1" i="1"/>
                  <a:t>P</a:t>
                </a:r>
                <a:endParaRPr lang="en-US" altLang="zh-CN" sz="3200"/>
              </a:p>
            </p:txBody>
          </p:sp>
          <p:sp>
            <p:nvSpPr>
              <p:cNvPr id="54310" name="Line 10"/>
              <p:cNvSpPr>
                <a:spLocks noChangeShapeType="1"/>
              </p:cNvSpPr>
              <p:nvPr/>
            </p:nvSpPr>
            <p:spPr bwMode="auto">
              <a:xfrm flipV="1">
                <a:off x="4896" y="1314"/>
                <a:ext cx="0" cy="1248"/>
              </a:xfrm>
              <a:prstGeom prst="line">
                <a:avLst/>
              </a:prstGeom>
              <a:noFill/>
              <a:ln w="38100">
                <a:solidFill>
                  <a:srgbClr val="66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847253" y="4201562"/>
            <a:ext cx="3429000" cy="2058988"/>
            <a:chOff x="432" y="2544"/>
            <a:chExt cx="2160" cy="1297"/>
          </a:xfrm>
        </p:grpSpPr>
        <p:graphicFrame>
          <p:nvGraphicFramePr>
            <p:cNvPr id="54302" name="Object 12"/>
            <p:cNvGraphicFramePr>
              <a:graphicFrameLocks noChangeAspect="1"/>
            </p:cNvGraphicFramePr>
            <p:nvPr/>
          </p:nvGraphicFramePr>
          <p:xfrm>
            <a:off x="432" y="2544"/>
            <a:ext cx="2160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50" name="公式" r:id="rId3" imgW="1524000" imgH="292100" progId="Equation.3">
                    <p:embed/>
                  </p:oleObj>
                </mc:Choice>
                <mc:Fallback>
                  <p:oleObj name="公式" r:id="rId3" imgW="15240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544"/>
                          <a:ext cx="2160" cy="4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03" name="Object 13"/>
            <p:cNvGraphicFramePr>
              <a:graphicFrameLocks noChangeAspect="1"/>
            </p:cNvGraphicFramePr>
            <p:nvPr/>
          </p:nvGraphicFramePr>
          <p:xfrm>
            <a:off x="442" y="3024"/>
            <a:ext cx="1285" cy="8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51" name="Equation" r:id="rId5" imgW="800100" imgH="508000" progId="Equation.3">
                    <p:embed/>
                  </p:oleObj>
                </mc:Choice>
                <mc:Fallback>
                  <p:oleObj name="Equation" r:id="rId5" imgW="8001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" y="3024"/>
                          <a:ext cx="1285" cy="8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847253" y="2144162"/>
            <a:ext cx="3352800" cy="1903413"/>
            <a:chOff x="528" y="1248"/>
            <a:chExt cx="2112" cy="1199"/>
          </a:xfrm>
        </p:grpSpPr>
        <p:graphicFrame>
          <p:nvGraphicFramePr>
            <p:cNvPr id="54300" name="Object 16"/>
            <p:cNvGraphicFramePr>
              <a:graphicFrameLocks noChangeAspect="1"/>
            </p:cNvGraphicFramePr>
            <p:nvPr/>
          </p:nvGraphicFramePr>
          <p:xfrm>
            <a:off x="528" y="1248"/>
            <a:ext cx="2112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52" name="公式" r:id="rId7" imgW="1511300" imgH="304800" progId="Equation.3">
                    <p:embed/>
                  </p:oleObj>
                </mc:Choice>
                <mc:Fallback>
                  <p:oleObj name="公式" r:id="rId7" imgW="1511300" imgH="304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248"/>
                          <a:ext cx="2112" cy="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01" name="Object 17"/>
            <p:cNvGraphicFramePr>
              <a:graphicFrameLocks noChangeAspect="1"/>
            </p:cNvGraphicFramePr>
            <p:nvPr/>
          </p:nvGraphicFramePr>
          <p:xfrm>
            <a:off x="539" y="1728"/>
            <a:ext cx="1478" cy="7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53" name="Equation" r:id="rId9" imgW="838200" imgH="457200" progId="Equation.3">
                    <p:embed/>
                  </p:oleObj>
                </mc:Choice>
                <mc:Fallback>
                  <p:oleObj name="Equation" r:id="rId9" imgW="8382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" y="1728"/>
                          <a:ext cx="1478" cy="7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278" name="Rectangle 18"/>
          <p:cNvSpPr>
            <a:spLocks noChangeArrowheads="1"/>
          </p:cNvSpPr>
          <p:nvPr/>
        </p:nvSpPr>
        <p:spPr bwMode="auto">
          <a:xfrm>
            <a:off x="237653" y="4430162"/>
            <a:ext cx="8458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4638203" y="4700037"/>
            <a:ext cx="2390775" cy="1658938"/>
            <a:chOff x="2916" y="2858"/>
            <a:chExt cx="1506" cy="1045"/>
          </a:xfrm>
        </p:grpSpPr>
        <p:graphicFrame>
          <p:nvGraphicFramePr>
            <p:cNvPr id="54298" name="Object 20"/>
            <p:cNvGraphicFramePr>
              <a:graphicFrameLocks noChangeAspect="1"/>
            </p:cNvGraphicFramePr>
            <p:nvPr/>
          </p:nvGraphicFramePr>
          <p:xfrm>
            <a:off x="2976" y="2858"/>
            <a:ext cx="1446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54" name="公式" r:id="rId11" imgW="921857" imgH="274320" progId="Equation.3">
                    <p:embed/>
                  </p:oleObj>
                </mc:Choice>
                <mc:Fallback>
                  <p:oleObj name="公式" r:id="rId11" imgW="921857" imgH="274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2858"/>
                          <a:ext cx="1446" cy="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9" name="Object 21"/>
            <p:cNvGraphicFramePr>
              <a:graphicFrameLocks noChangeAspect="1"/>
            </p:cNvGraphicFramePr>
            <p:nvPr/>
          </p:nvGraphicFramePr>
          <p:xfrm>
            <a:off x="2916" y="3296"/>
            <a:ext cx="1465" cy="6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55" name="公式" r:id="rId13" imgW="748975" imgH="380835" progId="Equation.3">
                    <p:embed/>
                  </p:oleObj>
                </mc:Choice>
                <mc:Fallback>
                  <p:oleObj name="公式" r:id="rId13" imgW="748975" imgH="3808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6" y="3296"/>
                          <a:ext cx="1465" cy="6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4773141" y="2296562"/>
            <a:ext cx="3181350" cy="2425700"/>
            <a:chOff x="3001" y="1536"/>
            <a:chExt cx="2004" cy="1528"/>
          </a:xfrm>
        </p:grpSpPr>
        <p:sp>
          <p:nvSpPr>
            <p:cNvPr id="54290" name="Line 23"/>
            <p:cNvSpPr>
              <a:spLocks noChangeShapeType="1"/>
            </p:cNvSpPr>
            <p:nvPr/>
          </p:nvSpPr>
          <p:spPr bwMode="auto">
            <a:xfrm flipV="1">
              <a:off x="4393" y="1824"/>
              <a:ext cx="0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4291" name="Object 24"/>
            <p:cNvGraphicFramePr>
              <a:graphicFrameLocks noChangeAspect="1"/>
            </p:cNvGraphicFramePr>
            <p:nvPr/>
          </p:nvGraphicFramePr>
          <p:xfrm>
            <a:off x="4249" y="2784"/>
            <a:ext cx="23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56" name="公式" r:id="rId15" imgW="221113" imgH="220875" progId="Equation.3">
                    <p:embed/>
                  </p:oleObj>
                </mc:Choice>
                <mc:Fallback>
                  <p:oleObj name="公式" r:id="rId15" imgW="221113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9" y="2784"/>
                          <a:ext cx="238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2" name="Object 25"/>
            <p:cNvGraphicFramePr>
              <a:graphicFrameLocks noChangeAspect="1"/>
            </p:cNvGraphicFramePr>
            <p:nvPr/>
          </p:nvGraphicFramePr>
          <p:xfrm>
            <a:off x="4249" y="1536"/>
            <a:ext cx="234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57" name="公式" r:id="rId17" imgW="160035" imgH="198173" progId="Equation.3">
                    <p:embed/>
                  </p:oleObj>
                </mc:Choice>
                <mc:Fallback>
                  <p:oleObj name="公式" r:id="rId17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9" y="1536"/>
                          <a:ext cx="234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3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9013357"/>
                </p:ext>
              </p:extLst>
            </p:nvPr>
          </p:nvGraphicFramePr>
          <p:xfrm>
            <a:off x="4393" y="2160"/>
            <a:ext cx="612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58" name="公式" r:id="rId19" imgW="548758" imgH="236010" progId="Equation.3">
                    <p:embed/>
                  </p:oleObj>
                </mc:Choice>
                <mc:Fallback>
                  <p:oleObj name="公式" r:id="rId19" imgW="548758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3" y="2160"/>
                          <a:ext cx="612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94" name="Line 27"/>
            <p:cNvSpPr>
              <a:spLocks noChangeShapeType="1"/>
            </p:cNvSpPr>
            <p:nvPr/>
          </p:nvSpPr>
          <p:spPr bwMode="auto">
            <a:xfrm flipV="1">
              <a:off x="3001" y="2736"/>
              <a:ext cx="1392" cy="1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95" name="Line 28"/>
            <p:cNvSpPr>
              <a:spLocks noChangeShapeType="1"/>
            </p:cNvSpPr>
            <p:nvPr/>
          </p:nvSpPr>
          <p:spPr bwMode="auto">
            <a:xfrm flipV="1">
              <a:off x="3001" y="1824"/>
              <a:ext cx="1392" cy="9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4296" name="Object 29"/>
            <p:cNvGraphicFramePr>
              <a:graphicFrameLocks noChangeAspect="1"/>
            </p:cNvGraphicFramePr>
            <p:nvPr/>
          </p:nvGraphicFramePr>
          <p:xfrm>
            <a:off x="3368" y="2431"/>
            <a:ext cx="249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59" name="公式" r:id="rId21" imgW="129732" imgH="159862" progId="Equation.3">
                    <p:embed/>
                  </p:oleObj>
                </mc:Choice>
                <mc:Fallback>
                  <p:oleObj name="公式" r:id="rId21" imgW="12973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8" y="2431"/>
                          <a:ext cx="249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97" name="Arc 30"/>
            <p:cNvSpPr>
              <a:spLocks/>
            </p:cNvSpPr>
            <p:nvPr/>
          </p:nvSpPr>
          <p:spPr bwMode="auto">
            <a:xfrm>
              <a:off x="3289" y="2553"/>
              <a:ext cx="79" cy="184"/>
            </a:xfrm>
            <a:custGeom>
              <a:avLst/>
              <a:gdLst>
                <a:gd name="T0" fmla="*/ 0 w 21600"/>
                <a:gd name="T1" fmla="*/ 0 h 24655"/>
                <a:gd name="T2" fmla="*/ 0 w 21600"/>
                <a:gd name="T3" fmla="*/ 0 h 24655"/>
                <a:gd name="T4" fmla="*/ 0 w 21600"/>
                <a:gd name="T5" fmla="*/ 0 h 246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4655"/>
                <a:gd name="T11" fmla="*/ 21600 w 21600"/>
                <a:gd name="T12" fmla="*/ 24655 h 246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465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622"/>
                    <a:pt x="21527" y="23643"/>
                    <a:pt x="21382" y="24654"/>
                  </a:cubicBezTo>
                </a:path>
                <a:path w="21600" h="2465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622"/>
                    <a:pt x="21527" y="23643"/>
                    <a:pt x="21382" y="2465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3391" name="Rectangle 31"/>
          <p:cNvSpPr>
            <a:spLocks noChangeArrowheads="1"/>
          </p:cNvSpPr>
          <p:nvPr/>
        </p:nvSpPr>
        <p:spPr bwMode="auto">
          <a:xfrm>
            <a:off x="529753" y="1320250"/>
            <a:ext cx="70993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/>
              <a:t>将电压三角形的有效值同除</a:t>
            </a:r>
            <a:r>
              <a:rPr lang="en-US" altLang="zh-CN" b="1" i="1">
                <a:solidFill>
                  <a:srgbClr val="CC0000"/>
                </a:solidFill>
              </a:rPr>
              <a:t>I</a:t>
            </a:r>
            <a:r>
              <a:rPr lang="zh-CN" altLang="en-US" b="1"/>
              <a:t>得到阻抗三角形</a:t>
            </a:r>
          </a:p>
        </p:txBody>
      </p:sp>
      <p:sp>
        <p:nvSpPr>
          <p:cNvPr id="143392" name="Rectangle 32"/>
          <p:cNvSpPr>
            <a:spLocks noChangeArrowheads="1"/>
          </p:cNvSpPr>
          <p:nvPr/>
        </p:nvSpPr>
        <p:spPr bwMode="auto">
          <a:xfrm>
            <a:off x="466253" y="1777450"/>
            <a:ext cx="71389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/>
              <a:t>将电压三角形的有效值同乘</a:t>
            </a:r>
            <a:r>
              <a:rPr lang="en-US" altLang="zh-CN" b="1" i="1">
                <a:solidFill>
                  <a:srgbClr val="CC0000"/>
                </a:solidFill>
              </a:rPr>
              <a:t>I</a:t>
            </a:r>
            <a:r>
              <a:rPr lang="zh-CN" altLang="en-US" b="1"/>
              <a:t>得到功率三角形</a:t>
            </a:r>
          </a:p>
        </p:txBody>
      </p: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4809654" y="2704550"/>
            <a:ext cx="2247901" cy="2006600"/>
            <a:chOff x="3024" y="1601"/>
            <a:chExt cx="1416" cy="1264"/>
          </a:xfrm>
        </p:grpSpPr>
        <p:sp>
          <p:nvSpPr>
            <p:cNvPr id="54284" name="Text Box 34"/>
            <p:cNvSpPr txBox="1">
              <a:spLocks noChangeArrowheads="1"/>
            </p:cNvSpPr>
            <p:nvPr/>
          </p:nvSpPr>
          <p:spPr bwMode="auto">
            <a:xfrm>
              <a:off x="3408" y="2538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i="1">
                  <a:solidFill>
                    <a:srgbClr val="000099"/>
                  </a:solidFill>
                </a:rPr>
                <a:t>R</a:t>
              </a:r>
              <a:endParaRPr lang="en-US" altLang="zh-CN" b="1">
                <a:solidFill>
                  <a:srgbClr val="000099"/>
                </a:solidFill>
              </a:endParaRPr>
            </a:p>
          </p:txBody>
        </p:sp>
        <p:sp>
          <p:nvSpPr>
            <p:cNvPr id="54285" name="Line 35"/>
            <p:cNvSpPr>
              <a:spLocks noChangeShapeType="1"/>
            </p:cNvSpPr>
            <p:nvPr/>
          </p:nvSpPr>
          <p:spPr bwMode="auto">
            <a:xfrm flipV="1">
              <a:off x="3024" y="1946"/>
              <a:ext cx="907" cy="61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4286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826611"/>
                </p:ext>
              </p:extLst>
            </p:nvPr>
          </p:nvGraphicFramePr>
          <p:xfrm>
            <a:off x="3915" y="2097"/>
            <a:ext cx="525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60" name="公式" r:id="rId23" imgW="579061" imgH="220875" progId="Equation.3">
                    <p:embed/>
                  </p:oleObj>
                </mc:Choice>
                <mc:Fallback>
                  <p:oleObj name="公式" r:id="rId23" imgW="579061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5" y="2097"/>
                          <a:ext cx="525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7" name="Object 37"/>
            <p:cNvGraphicFramePr>
              <a:graphicFrameLocks noChangeAspect="1"/>
            </p:cNvGraphicFramePr>
            <p:nvPr/>
          </p:nvGraphicFramePr>
          <p:xfrm>
            <a:off x="3736" y="1601"/>
            <a:ext cx="344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61" name="公式" r:id="rId25" imgW="197913" imgH="244050" progId="Equation.3">
                    <p:embed/>
                  </p:oleObj>
                </mc:Choice>
                <mc:Fallback>
                  <p:oleObj name="公式" r:id="rId25" imgW="197913" imgH="24405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6" y="1601"/>
                          <a:ext cx="344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88" name="Line 38"/>
            <p:cNvSpPr>
              <a:spLocks noChangeShapeType="1"/>
            </p:cNvSpPr>
            <p:nvPr/>
          </p:nvSpPr>
          <p:spPr bwMode="auto">
            <a:xfrm>
              <a:off x="3931" y="1971"/>
              <a:ext cx="0" cy="61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89" name="Line 39"/>
            <p:cNvSpPr>
              <a:spLocks noChangeShapeType="1"/>
            </p:cNvSpPr>
            <p:nvPr/>
          </p:nvSpPr>
          <p:spPr bwMode="auto">
            <a:xfrm>
              <a:off x="3024" y="2563"/>
              <a:ext cx="907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0878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3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1" grpId="0" autoUpdateAnimBg="0"/>
      <p:bldP spid="143392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585788"/>
            <a:ext cx="1447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404813" y="1058863"/>
            <a:ext cx="114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已知</a:t>
            </a:r>
            <a:r>
              <a:rPr lang="en-US" altLang="zh-CN" b="1"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55300" name="Object 5"/>
          <p:cNvGraphicFramePr>
            <a:graphicFrameLocks noChangeAspect="1"/>
          </p:cNvGraphicFramePr>
          <p:nvPr>
            <p:extLst/>
          </p:nvPr>
        </p:nvGraphicFramePr>
        <p:xfrm>
          <a:off x="1497013" y="1562100"/>
          <a:ext cx="48514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4" name="Equation" r:id="rId3" imgW="1930400" imgH="241300" progId="Equation.3">
                  <p:embed/>
                </p:oleObj>
              </mc:Choice>
              <mc:Fallback>
                <p:oleObj name="Equation" r:id="rId3" imgW="193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013" y="1562100"/>
                        <a:ext cx="48514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6"/>
          <p:cNvGraphicFramePr>
            <a:graphicFrameLocks noChangeAspect="1"/>
          </p:cNvGraphicFramePr>
          <p:nvPr>
            <p:extLst/>
          </p:nvPr>
        </p:nvGraphicFramePr>
        <p:xfrm>
          <a:off x="1471613" y="1087438"/>
          <a:ext cx="556260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5" name="公式" r:id="rId5" imgW="2070100" imgH="203200" progId="Equation.3">
                  <p:embed/>
                </p:oleObj>
              </mc:Choice>
              <mc:Fallback>
                <p:oleObj name="公式" r:id="rId5" imgW="2070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087438"/>
                        <a:ext cx="556260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323850" y="2171700"/>
            <a:ext cx="8472488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求</a:t>
            </a:r>
            <a:r>
              <a:rPr lang="en-US" altLang="zh-CN" b="1">
                <a:cs typeface="Times New Roman" panose="02020603050405020304" pitchFamily="18" charset="0"/>
              </a:rPr>
              <a:t>: (1)</a:t>
            </a:r>
            <a:r>
              <a:rPr lang="zh-CN" altLang="en-US" b="1">
                <a:cs typeface="Times New Roman" panose="02020603050405020304" pitchFamily="18" charset="0"/>
              </a:rPr>
              <a:t>电流的有效值 </a:t>
            </a:r>
            <a:r>
              <a:rPr lang="en-US" altLang="zh-CN" b="1" i="1">
                <a:cs typeface="Times New Roman" panose="02020603050405020304" pitchFamily="18" charset="0"/>
              </a:rPr>
              <a:t>I</a:t>
            </a:r>
            <a:r>
              <a:rPr lang="zh-CN" altLang="en-US" b="1">
                <a:cs typeface="Times New Roman" panose="02020603050405020304" pitchFamily="18" charset="0"/>
              </a:rPr>
              <a:t>与瞬时值 </a:t>
            </a:r>
            <a:r>
              <a:rPr lang="en-US" altLang="zh-CN" b="1" i="1">
                <a:cs typeface="Times New Roman" panose="02020603050405020304" pitchFamily="18" charset="0"/>
              </a:rPr>
              <a:t>i </a:t>
            </a:r>
            <a:r>
              <a:rPr lang="en-US" altLang="zh-CN" b="1">
                <a:cs typeface="Times New Roman" panose="02020603050405020304" pitchFamily="18" charset="0"/>
              </a:rPr>
              <a:t>; (2) </a:t>
            </a:r>
            <a:r>
              <a:rPr lang="zh-CN" altLang="en-US" b="1">
                <a:cs typeface="Times New Roman" panose="02020603050405020304" pitchFamily="18" charset="0"/>
              </a:rPr>
              <a:t>各部分电压的有效值与瞬时值；</a:t>
            </a:r>
            <a:r>
              <a:rPr lang="en-US" altLang="zh-CN" b="1">
                <a:cs typeface="Times New Roman" panose="02020603050405020304" pitchFamily="18" charset="0"/>
              </a:rPr>
              <a:t>(3) </a:t>
            </a:r>
            <a:r>
              <a:rPr lang="zh-CN" altLang="en-US" b="1">
                <a:cs typeface="Times New Roman" panose="02020603050405020304" pitchFamily="18" charset="0"/>
              </a:rPr>
              <a:t>作相量图；</a:t>
            </a:r>
            <a:r>
              <a:rPr lang="en-US" altLang="zh-CN" b="1">
                <a:cs typeface="Times New Roman" panose="02020603050405020304" pitchFamily="18" charset="0"/>
              </a:rPr>
              <a:t>(4)</a:t>
            </a:r>
            <a:r>
              <a:rPr lang="zh-CN" altLang="en-US" b="1">
                <a:cs typeface="Times New Roman" panose="02020603050405020304" pitchFamily="18" charset="0"/>
              </a:rPr>
              <a:t>有功功率</a:t>
            </a:r>
            <a:r>
              <a:rPr lang="en-US" altLang="zh-CN" b="1" i="1">
                <a:cs typeface="Times New Roman" panose="02020603050405020304" pitchFamily="18" charset="0"/>
              </a:rPr>
              <a:t>P</a:t>
            </a:r>
            <a:r>
              <a:rPr lang="zh-CN" altLang="en-US" b="1">
                <a:cs typeface="Times New Roman" panose="02020603050405020304" pitchFamily="18" charset="0"/>
              </a:rPr>
              <a:t>、无功功率 </a:t>
            </a:r>
            <a:r>
              <a:rPr lang="en-US" altLang="zh-CN" b="1" i="1">
                <a:cs typeface="Times New Roman" panose="02020603050405020304" pitchFamily="18" charset="0"/>
              </a:rPr>
              <a:t>Q </a:t>
            </a:r>
            <a:r>
              <a:rPr lang="zh-CN" altLang="en-US" b="1">
                <a:cs typeface="Times New Roman" panose="02020603050405020304" pitchFamily="18" charset="0"/>
              </a:rPr>
              <a:t>和视在功率 </a:t>
            </a:r>
            <a:r>
              <a:rPr lang="en-US" altLang="zh-CN" b="1" i="1">
                <a:cs typeface="Times New Roman" panose="02020603050405020304" pitchFamily="18" charset="0"/>
              </a:rPr>
              <a:t>S </a:t>
            </a:r>
            <a:r>
              <a:rPr lang="zh-CN" altLang="en-US" b="1"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1319213" y="585788"/>
            <a:ext cx="408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cs typeface="Times New Roman" panose="02020603050405020304" pitchFamily="18" charset="0"/>
              </a:rPr>
              <a:t>在</a:t>
            </a:r>
            <a:r>
              <a:rPr lang="en-US" altLang="zh-CN" b="1" i="1">
                <a:cs typeface="Times New Roman" panose="02020603050405020304" pitchFamily="18" charset="0"/>
              </a:rPr>
              <a:t>RLC</a:t>
            </a:r>
            <a:r>
              <a:rPr lang="zh-CN" altLang="en-US" b="1">
                <a:cs typeface="Times New Roman" panose="02020603050405020304" pitchFamily="18" charset="0"/>
              </a:rPr>
              <a:t>串联交流电路中，</a:t>
            </a:r>
          </a:p>
        </p:txBody>
      </p:sp>
      <p:sp>
        <p:nvSpPr>
          <p:cNvPr id="144393" name="Rectangle 9"/>
          <p:cNvSpPr>
            <a:spLocks noChangeArrowheads="1"/>
          </p:cNvSpPr>
          <p:nvPr/>
        </p:nvSpPr>
        <p:spPr bwMode="auto">
          <a:xfrm>
            <a:off x="373063" y="38481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cs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144395" name="Object 11"/>
          <p:cNvGraphicFramePr>
            <a:graphicFrameLocks noChangeAspect="1"/>
          </p:cNvGraphicFramePr>
          <p:nvPr>
            <p:extLst/>
          </p:nvPr>
        </p:nvGraphicFramePr>
        <p:xfrm>
          <a:off x="1047750" y="3848100"/>
          <a:ext cx="608488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6" name="Equation" r:id="rId7" imgW="2374900" imgH="228600" progId="Equation.3">
                  <p:embed/>
                </p:oleObj>
              </mc:Choice>
              <mc:Fallback>
                <p:oleObj name="Equation" r:id="rId7" imgW="2374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3848100"/>
                        <a:ext cx="6084888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6" name="Object 12"/>
          <p:cNvGraphicFramePr>
            <a:graphicFrameLocks noChangeAspect="1"/>
          </p:cNvGraphicFramePr>
          <p:nvPr>
            <p:extLst/>
          </p:nvPr>
        </p:nvGraphicFramePr>
        <p:xfrm>
          <a:off x="1063625" y="4305300"/>
          <a:ext cx="5922963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7" name="Equation" r:id="rId9" imgW="2311400" imgH="431800" progId="Equation.3">
                  <p:embed/>
                </p:oleObj>
              </mc:Choice>
              <mc:Fallback>
                <p:oleObj name="Equation" r:id="rId9" imgW="2311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4305300"/>
                        <a:ext cx="5922963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7" name="Object 13"/>
          <p:cNvGraphicFramePr>
            <a:graphicFrameLocks noChangeAspect="1"/>
          </p:cNvGraphicFramePr>
          <p:nvPr>
            <p:extLst/>
          </p:nvPr>
        </p:nvGraphicFramePr>
        <p:xfrm>
          <a:off x="1038225" y="5419725"/>
          <a:ext cx="76358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8" name="Equation" r:id="rId11" imgW="3390900" imgH="292100" progId="Equation.3">
                  <p:embed/>
                </p:oleObj>
              </mc:Choice>
              <mc:Fallback>
                <p:oleObj name="Equation" r:id="rId11" imgW="33909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5419725"/>
                        <a:ext cx="7635875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4062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3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ChangeArrowheads="1"/>
          </p:cNvSpPr>
          <p:nvPr/>
        </p:nvSpPr>
        <p:spPr bwMode="auto">
          <a:xfrm>
            <a:off x="550564" y="1067194"/>
            <a:ext cx="600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cs typeface="Times New Roman" panose="02020603050405020304" pitchFamily="18" charset="0"/>
              </a:rPr>
              <a:t>(1)</a:t>
            </a:r>
          </a:p>
        </p:txBody>
      </p:sp>
      <p:graphicFrame>
        <p:nvGraphicFramePr>
          <p:cNvPr id="145411" name="Object 3"/>
          <p:cNvGraphicFramePr>
            <a:graphicFrameLocks noChangeAspect="1"/>
          </p:cNvGraphicFramePr>
          <p:nvPr>
            <p:extLst/>
          </p:nvPr>
        </p:nvGraphicFramePr>
        <p:xfrm>
          <a:off x="1183977" y="914794"/>
          <a:ext cx="3871912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8" name="Equation" r:id="rId3" imgW="1511300" imgH="444500" progId="Equation.3">
                  <p:embed/>
                </p:oleObj>
              </mc:Choice>
              <mc:Fallback>
                <p:oleObj name="Equation" r:id="rId3" imgW="15113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3977" y="914794"/>
                        <a:ext cx="3871912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2" name="Object 4"/>
          <p:cNvGraphicFramePr>
            <a:graphicFrameLocks noChangeAspect="1"/>
          </p:cNvGraphicFramePr>
          <p:nvPr>
            <p:extLst/>
          </p:nvPr>
        </p:nvGraphicFramePr>
        <p:xfrm>
          <a:off x="1414164" y="3429394"/>
          <a:ext cx="49672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9" name="Equation" r:id="rId5" imgW="1841500" imgH="254000" progId="Equation.3">
                  <p:embed/>
                </p:oleObj>
              </mc:Choice>
              <mc:Fallback>
                <p:oleObj name="Equation" r:id="rId5" imgW="18415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164" y="3429394"/>
                        <a:ext cx="49672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3" name="Object 5"/>
          <p:cNvGraphicFramePr>
            <a:graphicFrameLocks noChangeAspect="1"/>
          </p:cNvGraphicFramePr>
          <p:nvPr>
            <p:extLst/>
          </p:nvPr>
        </p:nvGraphicFramePr>
        <p:xfrm>
          <a:off x="1049039" y="1814906"/>
          <a:ext cx="7602538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0" name="Equation" r:id="rId7" imgW="2768600" imgH="393700" progId="Equation.3">
                  <p:embed/>
                </p:oleObj>
              </mc:Choice>
              <mc:Fallback>
                <p:oleObj name="Equation" r:id="rId7" imgW="2768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039" y="1814906"/>
                        <a:ext cx="7602538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4" name="Object 6"/>
          <p:cNvGraphicFramePr>
            <a:graphicFrameLocks noChangeAspect="1"/>
          </p:cNvGraphicFramePr>
          <p:nvPr>
            <p:extLst/>
          </p:nvPr>
        </p:nvGraphicFramePr>
        <p:xfrm>
          <a:off x="998239" y="2805506"/>
          <a:ext cx="68246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1" name="Equation" r:id="rId9" imgW="2400300" imgH="228600" progId="Equation.3">
                  <p:embed/>
                </p:oleObj>
              </mc:Choice>
              <mc:Fallback>
                <p:oleObj name="Equation" r:id="rId9" imgW="2400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239" y="2805506"/>
                        <a:ext cx="682466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5" name="Rectangle 7"/>
          <p:cNvSpPr>
            <a:spLocks noChangeArrowheads="1"/>
          </p:cNvSpPr>
          <p:nvPr/>
        </p:nvSpPr>
        <p:spPr bwMode="auto">
          <a:xfrm>
            <a:off x="626764" y="4077094"/>
            <a:ext cx="600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14541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91814" y="513156"/>
            <a:ext cx="1447800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330027" y="4115194"/>
            <a:ext cx="5268912" cy="1187450"/>
            <a:chOff x="1242" y="2347"/>
            <a:chExt cx="3454" cy="778"/>
          </a:xfrm>
        </p:grpSpPr>
        <p:graphicFrame>
          <p:nvGraphicFramePr>
            <p:cNvPr id="56333" name="Object 10"/>
            <p:cNvGraphicFramePr>
              <a:graphicFrameLocks noChangeAspect="1"/>
            </p:cNvGraphicFramePr>
            <p:nvPr/>
          </p:nvGraphicFramePr>
          <p:xfrm>
            <a:off x="1285" y="2683"/>
            <a:ext cx="3411" cy="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2" name="Equation" r:id="rId11" imgW="2006600" imgH="241300" progId="Equation.3">
                    <p:embed/>
                  </p:oleObj>
                </mc:Choice>
                <mc:Fallback>
                  <p:oleObj name="Equation" r:id="rId11" imgW="2006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5" y="2683"/>
                          <a:ext cx="3411" cy="4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34" name="Object 11"/>
            <p:cNvGraphicFramePr>
              <a:graphicFrameLocks noChangeAspect="1"/>
            </p:cNvGraphicFramePr>
            <p:nvPr/>
          </p:nvGraphicFramePr>
          <p:xfrm>
            <a:off x="1242" y="2347"/>
            <a:ext cx="2869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3" name="Equation" r:id="rId13" imgW="1777229" imgH="215806" progId="Equation.3">
                    <p:embed/>
                  </p:oleObj>
                </mc:Choice>
                <mc:Fallback>
                  <p:oleObj name="Equation" r:id="rId13" imgW="1777229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2" y="2347"/>
                          <a:ext cx="2869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409402" y="5321694"/>
            <a:ext cx="5334000" cy="1179512"/>
            <a:chOff x="1218" y="3163"/>
            <a:chExt cx="3497" cy="773"/>
          </a:xfrm>
        </p:grpSpPr>
        <p:graphicFrame>
          <p:nvGraphicFramePr>
            <p:cNvPr id="56331" name="Object 13"/>
            <p:cNvGraphicFramePr>
              <a:graphicFrameLocks noChangeAspect="1"/>
            </p:cNvGraphicFramePr>
            <p:nvPr/>
          </p:nvGraphicFramePr>
          <p:xfrm>
            <a:off x="1238" y="3499"/>
            <a:ext cx="3477" cy="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4" name="Equation" r:id="rId15" imgW="2070100" imgH="241300" progId="Equation.3">
                    <p:embed/>
                  </p:oleObj>
                </mc:Choice>
                <mc:Fallback>
                  <p:oleObj name="Equation" r:id="rId15" imgW="20701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8" y="3499"/>
                          <a:ext cx="3477" cy="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32" name="Object 14"/>
            <p:cNvGraphicFramePr>
              <a:graphicFrameLocks noChangeAspect="1"/>
            </p:cNvGraphicFramePr>
            <p:nvPr/>
          </p:nvGraphicFramePr>
          <p:xfrm>
            <a:off x="1218" y="3163"/>
            <a:ext cx="3054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5" name="Equation" r:id="rId17" imgW="1892300" imgH="215900" progId="Equation.3">
                    <p:embed/>
                  </p:oleObj>
                </mc:Choice>
                <mc:Fallback>
                  <p:oleObj name="Equation" r:id="rId17" imgW="18923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8" y="3163"/>
                          <a:ext cx="3054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95690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0" grpId="0" autoUpdateAnimBg="0"/>
      <p:bldP spid="145415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85174"/>
            <a:ext cx="1447800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CN" sz="2800" b="1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57347" name="Group 3"/>
          <p:cNvGrpSpPr>
            <a:grpSpLocks/>
          </p:cNvGrpSpPr>
          <p:nvPr/>
        </p:nvGrpSpPr>
        <p:grpSpPr bwMode="auto">
          <a:xfrm>
            <a:off x="1687513" y="789974"/>
            <a:ext cx="5351462" cy="1143000"/>
            <a:chOff x="1152" y="336"/>
            <a:chExt cx="3371" cy="720"/>
          </a:xfrm>
        </p:grpSpPr>
        <p:graphicFrame>
          <p:nvGraphicFramePr>
            <p:cNvPr id="57384" name="Object 4"/>
            <p:cNvGraphicFramePr>
              <a:graphicFrameLocks noChangeAspect="1"/>
            </p:cNvGraphicFramePr>
            <p:nvPr/>
          </p:nvGraphicFramePr>
          <p:xfrm>
            <a:off x="1152" y="624"/>
            <a:ext cx="3371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2" name="Equation" r:id="rId3" imgW="2005729" imgH="253890" progId="Equation.3">
                    <p:embed/>
                  </p:oleObj>
                </mc:Choice>
                <mc:Fallback>
                  <p:oleObj name="Equation" r:id="rId3" imgW="2005729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3371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85" name="Object 5"/>
            <p:cNvGraphicFramePr>
              <a:graphicFrameLocks noChangeAspect="1"/>
            </p:cNvGraphicFramePr>
            <p:nvPr/>
          </p:nvGraphicFramePr>
          <p:xfrm>
            <a:off x="1200" y="336"/>
            <a:ext cx="282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3" name="公式" r:id="rId5" imgW="1752600" imgH="228600" progId="Equation.3">
                    <p:embed/>
                  </p:oleObj>
                </mc:Choice>
                <mc:Fallback>
                  <p:oleObj name="公式" r:id="rId5" imgW="1752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336"/>
                          <a:ext cx="2828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640513" y="2694974"/>
            <a:ext cx="914400" cy="1447800"/>
            <a:chOff x="4320" y="1392"/>
            <a:chExt cx="576" cy="912"/>
          </a:xfrm>
        </p:grpSpPr>
        <p:sp>
          <p:nvSpPr>
            <p:cNvPr id="57382" name="Line 7"/>
            <p:cNvSpPr>
              <a:spLocks noChangeShapeType="1"/>
            </p:cNvSpPr>
            <p:nvPr/>
          </p:nvSpPr>
          <p:spPr bwMode="auto">
            <a:xfrm>
              <a:off x="4320" y="1392"/>
              <a:ext cx="576" cy="38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dash"/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83" name="Line 8"/>
            <p:cNvSpPr>
              <a:spLocks noChangeShapeType="1"/>
            </p:cNvSpPr>
            <p:nvPr/>
          </p:nvSpPr>
          <p:spPr bwMode="auto">
            <a:xfrm flipV="1">
              <a:off x="4512" y="1776"/>
              <a:ext cx="384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264275" y="2999774"/>
            <a:ext cx="530225" cy="466725"/>
            <a:chOff x="4083" y="1584"/>
            <a:chExt cx="334" cy="294"/>
          </a:xfrm>
        </p:grpSpPr>
        <p:sp>
          <p:nvSpPr>
            <p:cNvPr id="57380" name="Freeform 10"/>
            <p:cNvSpPr>
              <a:spLocks/>
            </p:cNvSpPr>
            <p:nvPr/>
          </p:nvSpPr>
          <p:spPr bwMode="auto">
            <a:xfrm>
              <a:off x="4083" y="1722"/>
              <a:ext cx="94" cy="156"/>
            </a:xfrm>
            <a:custGeom>
              <a:avLst/>
              <a:gdLst>
                <a:gd name="T0" fmla="*/ 0 w 94"/>
                <a:gd name="T1" fmla="*/ 0 h 156"/>
                <a:gd name="T2" fmla="*/ 94 w 94"/>
                <a:gd name="T3" fmla="*/ 156 h 156"/>
                <a:gd name="T4" fmla="*/ 0 60000 65536"/>
                <a:gd name="T5" fmla="*/ 0 60000 65536"/>
                <a:gd name="T6" fmla="*/ 0 w 94"/>
                <a:gd name="T7" fmla="*/ 0 h 156"/>
                <a:gd name="T8" fmla="*/ 94 w 94"/>
                <a:gd name="T9" fmla="*/ 156 h 15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4" h="156">
                  <a:moveTo>
                    <a:pt x="0" y="0"/>
                  </a:moveTo>
                  <a:cubicBezTo>
                    <a:pt x="51" y="34"/>
                    <a:pt x="94" y="93"/>
                    <a:pt x="94" y="15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381" name="Object 11"/>
            <p:cNvGraphicFramePr>
              <a:graphicFrameLocks noChangeAspect="1"/>
            </p:cNvGraphicFramePr>
            <p:nvPr/>
          </p:nvGraphicFramePr>
          <p:xfrm>
            <a:off x="4128" y="1584"/>
            <a:ext cx="289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4" name="公式" r:id="rId7" imgW="274142" imgH="220875" progId="Equation.3">
                    <p:embed/>
                  </p:oleObj>
                </mc:Choice>
                <mc:Fallback>
                  <p:oleObj name="公式" r:id="rId7" imgW="274142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584"/>
                          <a:ext cx="289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030913" y="3075974"/>
            <a:ext cx="1836737" cy="457200"/>
            <a:chOff x="3936" y="1632"/>
            <a:chExt cx="1157" cy="288"/>
          </a:xfrm>
        </p:grpSpPr>
        <p:sp>
          <p:nvSpPr>
            <p:cNvPr id="57377" name="Line 13"/>
            <p:cNvSpPr>
              <a:spLocks noChangeShapeType="1"/>
            </p:cNvSpPr>
            <p:nvPr/>
          </p:nvSpPr>
          <p:spPr bwMode="auto">
            <a:xfrm>
              <a:off x="3936" y="1920"/>
              <a:ext cx="10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78" name="Line 14"/>
            <p:cNvSpPr>
              <a:spLocks noChangeShapeType="1"/>
            </p:cNvSpPr>
            <p:nvPr/>
          </p:nvSpPr>
          <p:spPr bwMode="auto">
            <a:xfrm flipV="1">
              <a:off x="3936" y="1776"/>
              <a:ext cx="96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379" name="Object 15"/>
            <p:cNvGraphicFramePr>
              <a:graphicFrameLocks noChangeAspect="1"/>
            </p:cNvGraphicFramePr>
            <p:nvPr/>
          </p:nvGraphicFramePr>
          <p:xfrm>
            <a:off x="4896" y="1632"/>
            <a:ext cx="197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5" name="公式" r:id="rId9" imgW="182762" imgH="220875" progId="Equation.3">
                    <p:embed/>
                  </p:oleObj>
                </mc:Choice>
                <mc:Fallback>
                  <p:oleObj name="公式" r:id="rId9" imgW="182762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632"/>
                          <a:ext cx="197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4659313" y="2771174"/>
            <a:ext cx="1371600" cy="762000"/>
            <a:chOff x="3072" y="1440"/>
            <a:chExt cx="864" cy="480"/>
          </a:xfrm>
        </p:grpSpPr>
        <p:sp>
          <p:nvSpPr>
            <p:cNvPr id="57375" name="Line 17"/>
            <p:cNvSpPr>
              <a:spLocks noChangeShapeType="1"/>
            </p:cNvSpPr>
            <p:nvPr/>
          </p:nvSpPr>
          <p:spPr bwMode="auto">
            <a:xfrm flipH="1" flipV="1">
              <a:off x="3264" y="1488"/>
              <a:ext cx="672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376" name="Object 18"/>
            <p:cNvGraphicFramePr>
              <a:graphicFrameLocks noChangeAspect="1"/>
            </p:cNvGraphicFramePr>
            <p:nvPr/>
          </p:nvGraphicFramePr>
          <p:xfrm>
            <a:off x="3072" y="1440"/>
            <a:ext cx="27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6" name="公式" r:id="rId11" imgW="258991" imgH="220875" progId="Equation.3">
                    <p:embed/>
                  </p:oleObj>
                </mc:Choice>
                <mc:Fallback>
                  <p:oleObj name="公式" r:id="rId11" imgW="258991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440"/>
                          <a:ext cx="27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6030913" y="3533174"/>
            <a:ext cx="2644775" cy="1951038"/>
            <a:chOff x="3936" y="1920"/>
            <a:chExt cx="1666" cy="1229"/>
          </a:xfrm>
        </p:grpSpPr>
        <p:sp>
          <p:nvSpPr>
            <p:cNvPr id="57373" name="Line 20"/>
            <p:cNvSpPr>
              <a:spLocks noChangeShapeType="1"/>
            </p:cNvSpPr>
            <p:nvPr/>
          </p:nvSpPr>
          <p:spPr bwMode="auto">
            <a:xfrm>
              <a:off x="3936" y="1920"/>
              <a:ext cx="1440" cy="96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374" name="Object 21"/>
            <p:cNvGraphicFramePr>
              <a:graphicFrameLocks noChangeAspect="1"/>
            </p:cNvGraphicFramePr>
            <p:nvPr/>
          </p:nvGraphicFramePr>
          <p:xfrm>
            <a:off x="5328" y="2880"/>
            <a:ext cx="27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7" name="公式" r:id="rId13" imgW="258991" imgH="236010" progId="Equation.3">
                    <p:embed/>
                  </p:oleObj>
                </mc:Choice>
                <mc:Fallback>
                  <p:oleObj name="公式" r:id="rId13" imgW="258991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2880"/>
                          <a:ext cx="27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965823" y="3533177"/>
            <a:ext cx="1035049" cy="1025526"/>
            <a:chOff x="3895" y="1920"/>
            <a:chExt cx="652" cy="646"/>
          </a:xfrm>
        </p:grpSpPr>
        <p:sp>
          <p:nvSpPr>
            <p:cNvPr id="57371" name="Line 23"/>
            <p:cNvSpPr>
              <a:spLocks noChangeShapeType="1"/>
            </p:cNvSpPr>
            <p:nvPr/>
          </p:nvSpPr>
          <p:spPr bwMode="auto">
            <a:xfrm>
              <a:off x="3936" y="1920"/>
              <a:ext cx="598" cy="38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372" name="Object 24"/>
            <p:cNvGraphicFramePr>
              <a:graphicFrameLocks noChangeAspect="1"/>
            </p:cNvGraphicFramePr>
            <p:nvPr>
              <p:extLst/>
            </p:nvPr>
          </p:nvGraphicFramePr>
          <p:xfrm>
            <a:off x="3895" y="2256"/>
            <a:ext cx="652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8" name="Equation" r:id="rId15" imgW="541183" imgH="236010" progId="Equation.DSMT4">
                    <p:embed/>
                  </p:oleObj>
                </mc:Choice>
                <mc:Fallback>
                  <p:oleObj name="Equation" r:id="rId15" imgW="541183" imgH="23601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5" y="2256"/>
                          <a:ext cx="652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6030913" y="1856774"/>
            <a:ext cx="1335087" cy="1676400"/>
            <a:chOff x="3936" y="864"/>
            <a:chExt cx="841" cy="1056"/>
          </a:xfrm>
        </p:grpSpPr>
        <p:sp>
          <p:nvSpPr>
            <p:cNvPr id="57369" name="Line 26"/>
            <p:cNvSpPr>
              <a:spLocks noChangeShapeType="1"/>
            </p:cNvSpPr>
            <p:nvPr/>
          </p:nvSpPr>
          <p:spPr bwMode="auto">
            <a:xfrm flipV="1">
              <a:off x="3936" y="960"/>
              <a:ext cx="624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370" name="Object 27"/>
            <p:cNvGraphicFramePr>
              <a:graphicFrameLocks noChangeAspect="1"/>
            </p:cNvGraphicFramePr>
            <p:nvPr/>
          </p:nvGraphicFramePr>
          <p:xfrm>
            <a:off x="4608" y="864"/>
            <a:ext cx="169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9" name="公式" r:id="rId17" imgW="160035" imgH="220875" progId="Equation.3">
                    <p:embed/>
                  </p:oleObj>
                </mc:Choice>
                <mc:Fallback>
                  <p:oleObj name="公式" r:id="rId17" imgW="160035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864"/>
                          <a:ext cx="169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6030913" y="2390174"/>
            <a:ext cx="609600" cy="1143000"/>
            <a:chOff x="3936" y="1200"/>
            <a:chExt cx="384" cy="720"/>
          </a:xfrm>
        </p:grpSpPr>
        <p:graphicFrame>
          <p:nvGraphicFramePr>
            <p:cNvPr id="57367" name="Object 29"/>
            <p:cNvGraphicFramePr>
              <a:graphicFrameLocks noChangeAspect="1"/>
            </p:cNvGraphicFramePr>
            <p:nvPr/>
          </p:nvGraphicFramePr>
          <p:xfrm>
            <a:off x="3984" y="1200"/>
            <a:ext cx="27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50" name="公式" r:id="rId19" imgW="258991" imgH="220875" progId="Equation.3">
                    <p:embed/>
                  </p:oleObj>
                </mc:Choice>
                <mc:Fallback>
                  <p:oleObj name="公式" r:id="rId19" imgW="258991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200"/>
                          <a:ext cx="27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68" name="Line 30"/>
            <p:cNvSpPr>
              <a:spLocks noChangeShapeType="1"/>
            </p:cNvSpPr>
            <p:nvPr/>
          </p:nvSpPr>
          <p:spPr bwMode="auto">
            <a:xfrm flipV="1">
              <a:off x="3936" y="1344"/>
              <a:ext cx="384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6463" name="Rectangle 31"/>
          <p:cNvSpPr>
            <a:spLocks noChangeArrowheads="1"/>
          </p:cNvSpPr>
          <p:nvPr/>
        </p:nvSpPr>
        <p:spPr bwMode="auto">
          <a:xfrm>
            <a:off x="920750" y="1932974"/>
            <a:ext cx="304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cs typeface="Times New Roman" panose="02020603050405020304" pitchFamily="18" charset="0"/>
              </a:rPr>
              <a:t>通过计算可看出：</a:t>
            </a:r>
          </a:p>
        </p:txBody>
      </p:sp>
      <p:graphicFrame>
        <p:nvGraphicFramePr>
          <p:cNvPr id="146464" name="Object 32"/>
          <p:cNvGraphicFramePr>
            <a:graphicFrameLocks noChangeAspect="1"/>
          </p:cNvGraphicFramePr>
          <p:nvPr>
            <p:extLst/>
          </p:nvPr>
        </p:nvGraphicFramePr>
        <p:xfrm>
          <a:off x="1382713" y="2618774"/>
          <a:ext cx="302895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1" name="公式" r:id="rId21" imgW="1155700" imgH="228600" progId="Equation.3">
                  <p:embed/>
                </p:oleObj>
              </mc:Choice>
              <mc:Fallback>
                <p:oleObj name="公式" r:id="rId21" imgW="1155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713" y="2618774"/>
                        <a:ext cx="302895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633413" y="3291874"/>
            <a:ext cx="4635500" cy="676275"/>
            <a:chOff x="247" y="2112"/>
            <a:chExt cx="2855" cy="397"/>
          </a:xfrm>
        </p:grpSpPr>
        <p:graphicFrame>
          <p:nvGraphicFramePr>
            <p:cNvPr id="57365" name="Object 34" descr="40%"/>
            <p:cNvGraphicFramePr>
              <a:graphicFrameLocks noChangeAspect="1"/>
            </p:cNvGraphicFramePr>
            <p:nvPr/>
          </p:nvGraphicFramePr>
          <p:xfrm>
            <a:off x="864" y="2112"/>
            <a:ext cx="2238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52" name="公式" r:id="rId23" imgW="1150546" imgH="236010" progId="Equation.3">
                    <p:embed/>
                  </p:oleObj>
                </mc:Choice>
                <mc:Fallback>
                  <p:oleObj name="公式" r:id="rId23" imgW="1150546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112"/>
                          <a:ext cx="2238" cy="3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CCCCFF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66" name="Rectangle 35"/>
            <p:cNvSpPr>
              <a:spLocks noChangeArrowheads="1"/>
            </p:cNvSpPr>
            <p:nvPr/>
          </p:nvSpPr>
          <p:spPr bwMode="auto">
            <a:xfrm>
              <a:off x="247" y="2112"/>
              <a:ext cx="554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而是</a:t>
              </a:r>
            </a:p>
          </p:txBody>
        </p:sp>
      </p:grpSp>
      <p:sp>
        <p:nvSpPr>
          <p:cNvPr id="146468" name="Rectangle 36"/>
          <p:cNvSpPr>
            <a:spLocks noChangeArrowheads="1"/>
          </p:cNvSpPr>
          <p:nvPr/>
        </p:nvSpPr>
        <p:spPr bwMode="auto">
          <a:xfrm>
            <a:off x="481013" y="3888774"/>
            <a:ext cx="2044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cs typeface="Times New Roman" panose="02020603050405020304" pitchFamily="18" charset="0"/>
              </a:rPr>
              <a:t>(3)</a:t>
            </a:r>
            <a:r>
              <a:rPr lang="zh-CN" altLang="en-US" b="1">
                <a:cs typeface="Times New Roman" panose="02020603050405020304" pitchFamily="18" charset="0"/>
              </a:rPr>
              <a:t>相量图</a:t>
            </a:r>
          </a:p>
        </p:txBody>
      </p:sp>
      <p:sp>
        <p:nvSpPr>
          <p:cNvPr id="146469" name="Rectangle 37"/>
          <p:cNvSpPr>
            <a:spLocks noChangeArrowheads="1"/>
          </p:cNvSpPr>
          <p:nvPr/>
        </p:nvSpPr>
        <p:spPr bwMode="auto">
          <a:xfrm>
            <a:off x="490538" y="4485674"/>
            <a:ext cx="600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cs typeface="Times New Roman" panose="02020603050405020304" pitchFamily="18" charset="0"/>
              </a:rPr>
              <a:t>(4)</a:t>
            </a:r>
          </a:p>
        </p:txBody>
      </p:sp>
      <p:graphicFrame>
        <p:nvGraphicFramePr>
          <p:cNvPr id="146470" name="Object 38"/>
          <p:cNvGraphicFramePr>
            <a:graphicFrameLocks noChangeAspect="1"/>
          </p:cNvGraphicFramePr>
          <p:nvPr>
            <p:extLst/>
          </p:nvPr>
        </p:nvGraphicFramePr>
        <p:xfrm>
          <a:off x="1001713" y="4577749"/>
          <a:ext cx="61595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3" name="Equation" r:id="rId25" imgW="2463800" imgH="431800" progId="Equation.3">
                  <p:embed/>
                </p:oleObj>
              </mc:Choice>
              <mc:Fallback>
                <p:oleObj name="Equation" r:id="rId25" imgW="2463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4577749"/>
                        <a:ext cx="61595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39"/>
          <p:cNvGrpSpPr>
            <a:grpSpLocks/>
          </p:cNvGrpSpPr>
          <p:nvPr/>
        </p:nvGrpSpPr>
        <p:grpSpPr bwMode="auto">
          <a:xfrm>
            <a:off x="620713" y="5654074"/>
            <a:ext cx="4795837" cy="584200"/>
            <a:chOff x="911" y="3600"/>
            <a:chExt cx="3021" cy="368"/>
          </a:xfrm>
        </p:grpSpPr>
        <p:sp>
          <p:nvSpPr>
            <p:cNvPr id="57363" name="Rectangle 40"/>
            <p:cNvSpPr>
              <a:spLocks noChangeArrowheads="1"/>
            </p:cNvSpPr>
            <p:nvPr/>
          </p:nvSpPr>
          <p:spPr bwMode="auto">
            <a:xfrm>
              <a:off x="911" y="3600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cs typeface="Times New Roman" panose="02020603050405020304" pitchFamily="18" charset="0"/>
                </a:rPr>
                <a:t>或</a:t>
              </a:r>
            </a:p>
          </p:txBody>
        </p:sp>
        <p:graphicFrame>
          <p:nvGraphicFramePr>
            <p:cNvPr id="57364" name="Object 41"/>
            <p:cNvGraphicFramePr>
              <a:graphicFrameLocks noChangeAspect="1"/>
            </p:cNvGraphicFramePr>
            <p:nvPr/>
          </p:nvGraphicFramePr>
          <p:xfrm>
            <a:off x="1248" y="3600"/>
            <a:ext cx="2684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54" name="公式" r:id="rId27" imgW="1663700" imgH="228600" progId="Equation.3">
                    <p:embed/>
                  </p:oleObj>
                </mc:Choice>
                <mc:Fallback>
                  <p:oleObj name="公式" r:id="rId27" imgW="1663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3600"/>
                          <a:ext cx="2684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28665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6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6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63" grpId="0" autoUpdateAnimBg="0"/>
      <p:bldP spid="146468" grpId="0" autoUpdateAnimBg="0"/>
      <p:bldP spid="146469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554038" y="602306"/>
            <a:ext cx="600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/>
              <a:t>(4)</a:t>
            </a:r>
          </a:p>
        </p:txBody>
      </p:sp>
      <p:graphicFrame>
        <p:nvGraphicFramePr>
          <p:cNvPr id="147460" name="Object 4"/>
          <p:cNvGraphicFramePr>
            <a:graphicFrameLocks noChangeAspect="1"/>
          </p:cNvGraphicFramePr>
          <p:nvPr>
            <p:extLst/>
          </p:nvPr>
        </p:nvGraphicFramePr>
        <p:xfrm>
          <a:off x="1228725" y="654694"/>
          <a:ext cx="63436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6" name="Equation" r:id="rId3" imgW="2476500" imgH="406400" progId="Equation.3">
                  <p:embed/>
                </p:oleObj>
              </mc:Choice>
              <mc:Fallback>
                <p:oleObj name="Equation" r:id="rId3" imgW="24765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725" y="654694"/>
                        <a:ext cx="63436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4" name="Rectangle 8"/>
          <p:cNvSpPr>
            <a:spLocks noChangeArrowheads="1"/>
          </p:cNvSpPr>
          <p:nvPr/>
        </p:nvSpPr>
        <p:spPr bwMode="auto">
          <a:xfrm>
            <a:off x="3851275" y="1145231"/>
            <a:ext cx="1493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0000"/>
                </a:solidFill>
              </a:rPr>
              <a:t>(</a:t>
            </a:r>
            <a:r>
              <a:rPr lang="zh-CN" altLang="en-US" b="1">
                <a:solidFill>
                  <a:srgbClr val="CC0000"/>
                </a:solidFill>
              </a:rPr>
              <a:t>电容性</a:t>
            </a:r>
            <a:r>
              <a:rPr lang="en-US" altLang="zh-CN" b="1">
                <a:solidFill>
                  <a:srgbClr val="CC0000"/>
                </a:solidFill>
              </a:rPr>
              <a:t>)</a:t>
            </a:r>
          </a:p>
        </p:txBody>
      </p:sp>
      <p:sp>
        <p:nvSpPr>
          <p:cNvPr id="147465" name="Rectangle 9"/>
          <p:cNvSpPr>
            <a:spLocks noChangeArrowheads="1"/>
          </p:cNvSpPr>
          <p:nvPr/>
        </p:nvSpPr>
        <p:spPr bwMode="auto">
          <a:xfrm>
            <a:off x="468313" y="1694506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CC0000"/>
                </a:solidFill>
              </a:rPr>
              <a:t>方法</a:t>
            </a:r>
            <a:r>
              <a:rPr lang="en-US" altLang="zh-CN" sz="2800" b="1">
                <a:solidFill>
                  <a:srgbClr val="CC0000"/>
                </a:solidFill>
              </a:rPr>
              <a:t>2</a:t>
            </a:r>
            <a:r>
              <a:rPr lang="zh-CN" altLang="en-US" sz="2800" b="1">
                <a:solidFill>
                  <a:srgbClr val="CC0000"/>
                </a:solidFill>
              </a:rPr>
              <a:t>：复数运算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893763" y="2761306"/>
            <a:ext cx="7607300" cy="619125"/>
            <a:chOff x="700" y="1728"/>
            <a:chExt cx="4792" cy="390"/>
          </a:xfrm>
        </p:grpSpPr>
        <p:graphicFrame>
          <p:nvGraphicFramePr>
            <p:cNvPr id="58417" name="Object 11"/>
            <p:cNvGraphicFramePr>
              <a:graphicFrameLocks noChangeAspect="1"/>
            </p:cNvGraphicFramePr>
            <p:nvPr/>
          </p:nvGraphicFramePr>
          <p:xfrm>
            <a:off x="700" y="1728"/>
            <a:ext cx="479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47" name="Equation" r:id="rId5" imgW="3136900" imgH="228600" progId="Equation.3">
                    <p:embed/>
                  </p:oleObj>
                </mc:Choice>
                <mc:Fallback>
                  <p:oleObj name="Equation" r:id="rId5" imgW="31369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" y="1728"/>
                          <a:ext cx="4792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8418" name="Group 12"/>
            <p:cNvGrpSpPr>
              <a:grpSpLocks/>
            </p:cNvGrpSpPr>
            <p:nvPr/>
          </p:nvGrpSpPr>
          <p:grpSpPr bwMode="auto">
            <a:xfrm>
              <a:off x="4630" y="1793"/>
              <a:ext cx="585" cy="219"/>
              <a:chOff x="4560" y="2160"/>
              <a:chExt cx="576" cy="192"/>
            </a:xfrm>
          </p:grpSpPr>
          <p:sp>
            <p:nvSpPr>
              <p:cNvPr id="58419" name="Line 13"/>
              <p:cNvSpPr>
                <a:spLocks noChangeShapeType="1"/>
              </p:cNvSpPr>
              <p:nvPr/>
            </p:nvSpPr>
            <p:spPr bwMode="auto">
              <a:xfrm flipH="1">
                <a:off x="4560" y="2160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8420" name="Line 14"/>
              <p:cNvSpPr>
                <a:spLocks noChangeShapeType="1"/>
              </p:cNvSpPr>
              <p:nvPr/>
            </p:nvSpPr>
            <p:spPr bwMode="auto">
              <a:xfrm>
                <a:off x="4575" y="2352"/>
                <a:ext cx="56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141413" y="3315344"/>
            <a:ext cx="5238750" cy="1135062"/>
            <a:chOff x="912" y="2357"/>
            <a:chExt cx="3300" cy="715"/>
          </a:xfrm>
        </p:grpSpPr>
        <p:grpSp>
          <p:nvGrpSpPr>
            <p:cNvPr id="58406" name="Group 16"/>
            <p:cNvGrpSpPr>
              <a:grpSpLocks/>
            </p:cNvGrpSpPr>
            <p:nvPr/>
          </p:nvGrpSpPr>
          <p:grpSpPr bwMode="auto">
            <a:xfrm>
              <a:off x="912" y="2357"/>
              <a:ext cx="3300" cy="715"/>
              <a:chOff x="912" y="2357"/>
              <a:chExt cx="3300" cy="715"/>
            </a:xfrm>
          </p:grpSpPr>
          <p:graphicFrame>
            <p:nvGraphicFramePr>
              <p:cNvPr id="58410" name="Object 17"/>
              <p:cNvGraphicFramePr>
                <a:graphicFrameLocks noChangeAspect="1"/>
              </p:cNvGraphicFramePr>
              <p:nvPr/>
            </p:nvGraphicFramePr>
            <p:xfrm>
              <a:off x="912" y="2357"/>
              <a:ext cx="3300" cy="7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248" name="Equation" r:id="rId7" imgW="2044700" imgH="444500" progId="Equation.3">
                      <p:embed/>
                    </p:oleObj>
                  </mc:Choice>
                  <mc:Fallback>
                    <p:oleObj name="Equation" r:id="rId7" imgW="2044700" imgH="4445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2357"/>
                            <a:ext cx="3300" cy="7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8411" name="Group 18"/>
              <p:cNvGrpSpPr>
                <a:grpSpLocks/>
              </p:cNvGrpSpPr>
              <p:nvPr/>
            </p:nvGrpSpPr>
            <p:grpSpPr bwMode="auto">
              <a:xfrm>
                <a:off x="3456" y="2618"/>
                <a:ext cx="432" cy="192"/>
                <a:chOff x="3456" y="2618"/>
                <a:chExt cx="432" cy="192"/>
              </a:xfrm>
            </p:grpSpPr>
            <p:sp>
              <p:nvSpPr>
                <p:cNvPr id="58415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3456" y="2618"/>
                  <a:ext cx="111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58416" name="Line 20"/>
                <p:cNvSpPr>
                  <a:spLocks noChangeShapeType="1"/>
                </p:cNvSpPr>
                <p:nvPr/>
              </p:nvSpPr>
              <p:spPr bwMode="auto">
                <a:xfrm>
                  <a:off x="3471" y="2810"/>
                  <a:ext cx="41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</p:grpSp>
          <p:grpSp>
            <p:nvGrpSpPr>
              <p:cNvPr id="58412" name="Group 21"/>
              <p:cNvGrpSpPr>
                <a:grpSpLocks/>
              </p:cNvGrpSpPr>
              <p:nvPr/>
            </p:nvGrpSpPr>
            <p:grpSpPr bwMode="auto">
              <a:xfrm>
                <a:off x="2112" y="2808"/>
                <a:ext cx="528" cy="192"/>
                <a:chOff x="2112" y="2832"/>
                <a:chExt cx="528" cy="192"/>
              </a:xfrm>
            </p:grpSpPr>
            <p:sp>
              <p:nvSpPr>
                <p:cNvPr id="58413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2112" y="2832"/>
                  <a:ext cx="111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58414" name="Line 23"/>
                <p:cNvSpPr>
                  <a:spLocks noChangeShapeType="1"/>
                </p:cNvSpPr>
                <p:nvPr/>
              </p:nvSpPr>
              <p:spPr bwMode="auto">
                <a:xfrm>
                  <a:off x="2127" y="3024"/>
                  <a:ext cx="51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</p:grpSp>
        </p:grpSp>
        <p:grpSp>
          <p:nvGrpSpPr>
            <p:cNvPr id="58407" name="Group 24"/>
            <p:cNvGrpSpPr>
              <a:grpSpLocks/>
            </p:cNvGrpSpPr>
            <p:nvPr/>
          </p:nvGrpSpPr>
          <p:grpSpPr bwMode="auto">
            <a:xfrm>
              <a:off x="2208" y="2471"/>
              <a:ext cx="432" cy="192"/>
              <a:chOff x="3456" y="2618"/>
              <a:chExt cx="432" cy="192"/>
            </a:xfrm>
          </p:grpSpPr>
          <p:sp>
            <p:nvSpPr>
              <p:cNvPr id="58408" name="Line 25"/>
              <p:cNvSpPr>
                <a:spLocks noChangeShapeType="1"/>
              </p:cNvSpPr>
              <p:nvPr/>
            </p:nvSpPr>
            <p:spPr bwMode="auto">
              <a:xfrm flipH="1">
                <a:off x="3456" y="2618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8409" name="Line 26"/>
              <p:cNvSpPr>
                <a:spLocks noChangeShapeType="1"/>
              </p:cNvSpPr>
              <p:nvPr/>
            </p:nvSpPr>
            <p:spPr bwMode="auto">
              <a:xfrm>
                <a:off x="3471" y="2810"/>
                <a:ext cx="4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1098550" y="4440881"/>
            <a:ext cx="6380163" cy="615950"/>
            <a:chOff x="693" y="2976"/>
            <a:chExt cx="3812" cy="368"/>
          </a:xfrm>
        </p:grpSpPr>
        <p:graphicFrame>
          <p:nvGraphicFramePr>
            <p:cNvPr id="58399" name="Object 28"/>
            <p:cNvGraphicFramePr>
              <a:graphicFrameLocks noChangeAspect="1"/>
            </p:cNvGraphicFramePr>
            <p:nvPr/>
          </p:nvGraphicFramePr>
          <p:xfrm>
            <a:off x="693" y="2976"/>
            <a:ext cx="3812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49" name="Equation" r:id="rId9" imgW="2362200" imgH="228600" progId="Equation.3">
                    <p:embed/>
                  </p:oleObj>
                </mc:Choice>
                <mc:Fallback>
                  <p:oleObj name="Equation" r:id="rId9" imgW="2362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" y="2976"/>
                          <a:ext cx="3812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8400" name="Group 29"/>
            <p:cNvGrpSpPr>
              <a:grpSpLocks/>
            </p:cNvGrpSpPr>
            <p:nvPr/>
          </p:nvGrpSpPr>
          <p:grpSpPr bwMode="auto">
            <a:xfrm>
              <a:off x="2112" y="3072"/>
              <a:ext cx="432" cy="192"/>
              <a:chOff x="3456" y="2618"/>
              <a:chExt cx="432" cy="192"/>
            </a:xfrm>
          </p:grpSpPr>
          <p:sp>
            <p:nvSpPr>
              <p:cNvPr id="58404" name="Line 30"/>
              <p:cNvSpPr>
                <a:spLocks noChangeShapeType="1"/>
              </p:cNvSpPr>
              <p:nvPr/>
            </p:nvSpPr>
            <p:spPr bwMode="auto">
              <a:xfrm flipH="1">
                <a:off x="3456" y="2618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8405" name="Line 31"/>
              <p:cNvSpPr>
                <a:spLocks noChangeShapeType="1"/>
              </p:cNvSpPr>
              <p:nvPr/>
            </p:nvSpPr>
            <p:spPr bwMode="auto">
              <a:xfrm>
                <a:off x="3471" y="2810"/>
                <a:ext cx="4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58401" name="Group 32"/>
            <p:cNvGrpSpPr>
              <a:grpSpLocks/>
            </p:cNvGrpSpPr>
            <p:nvPr/>
          </p:nvGrpSpPr>
          <p:grpSpPr bwMode="auto">
            <a:xfrm>
              <a:off x="3792" y="3072"/>
              <a:ext cx="432" cy="192"/>
              <a:chOff x="3456" y="2618"/>
              <a:chExt cx="432" cy="192"/>
            </a:xfrm>
          </p:grpSpPr>
          <p:sp>
            <p:nvSpPr>
              <p:cNvPr id="58402" name="Line 33"/>
              <p:cNvSpPr>
                <a:spLocks noChangeShapeType="1"/>
              </p:cNvSpPr>
              <p:nvPr/>
            </p:nvSpPr>
            <p:spPr bwMode="auto">
              <a:xfrm flipH="1">
                <a:off x="3456" y="2618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8403" name="Line 34"/>
              <p:cNvSpPr>
                <a:spLocks noChangeShapeType="1"/>
              </p:cNvSpPr>
              <p:nvPr/>
            </p:nvSpPr>
            <p:spPr bwMode="auto">
              <a:xfrm>
                <a:off x="3471" y="2810"/>
                <a:ext cx="4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1139825" y="5072706"/>
            <a:ext cx="6796088" cy="592138"/>
            <a:chOff x="679" y="3312"/>
            <a:chExt cx="4222" cy="368"/>
          </a:xfrm>
        </p:grpSpPr>
        <p:graphicFrame>
          <p:nvGraphicFramePr>
            <p:cNvPr id="58392" name="Object 36"/>
            <p:cNvGraphicFramePr>
              <a:graphicFrameLocks noChangeAspect="1"/>
            </p:cNvGraphicFramePr>
            <p:nvPr/>
          </p:nvGraphicFramePr>
          <p:xfrm>
            <a:off x="679" y="3312"/>
            <a:ext cx="4222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50" name="Equation" r:id="rId11" imgW="2616200" imgH="228600" progId="Equation.3">
                    <p:embed/>
                  </p:oleObj>
                </mc:Choice>
                <mc:Fallback>
                  <p:oleObj name="Equation" r:id="rId11" imgW="2616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" y="3312"/>
                          <a:ext cx="4222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8393" name="Group 37"/>
            <p:cNvGrpSpPr>
              <a:grpSpLocks/>
            </p:cNvGrpSpPr>
            <p:nvPr/>
          </p:nvGrpSpPr>
          <p:grpSpPr bwMode="auto">
            <a:xfrm>
              <a:off x="2832" y="3408"/>
              <a:ext cx="432" cy="192"/>
              <a:chOff x="3456" y="2618"/>
              <a:chExt cx="432" cy="192"/>
            </a:xfrm>
          </p:grpSpPr>
          <p:sp>
            <p:nvSpPr>
              <p:cNvPr id="58397" name="Line 38"/>
              <p:cNvSpPr>
                <a:spLocks noChangeShapeType="1"/>
              </p:cNvSpPr>
              <p:nvPr/>
            </p:nvSpPr>
            <p:spPr bwMode="auto">
              <a:xfrm flipH="1">
                <a:off x="3456" y="2618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8398" name="Line 39"/>
              <p:cNvSpPr>
                <a:spLocks noChangeShapeType="1"/>
              </p:cNvSpPr>
              <p:nvPr/>
            </p:nvSpPr>
            <p:spPr bwMode="auto">
              <a:xfrm>
                <a:off x="3471" y="2810"/>
                <a:ext cx="4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58394" name="Group 40"/>
            <p:cNvGrpSpPr>
              <a:grpSpLocks/>
            </p:cNvGrpSpPr>
            <p:nvPr/>
          </p:nvGrpSpPr>
          <p:grpSpPr bwMode="auto">
            <a:xfrm>
              <a:off x="4080" y="3408"/>
              <a:ext cx="576" cy="192"/>
              <a:chOff x="4080" y="3408"/>
              <a:chExt cx="576" cy="192"/>
            </a:xfrm>
          </p:grpSpPr>
          <p:sp>
            <p:nvSpPr>
              <p:cNvPr id="58395" name="Line 41"/>
              <p:cNvSpPr>
                <a:spLocks noChangeShapeType="1"/>
              </p:cNvSpPr>
              <p:nvPr/>
            </p:nvSpPr>
            <p:spPr bwMode="auto">
              <a:xfrm flipH="1">
                <a:off x="4080" y="3408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8396" name="Line 42"/>
              <p:cNvSpPr>
                <a:spLocks noChangeShapeType="1"/>
              </p:cNvSpPr>
              <p:nvPr/>
            </p:nvSpPr>
            <p:spPr bwMode="auto">
              <a:xfrm>
                <a:off x="4095" y="3600"/>
                <a:ext cx="56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1135063" y="5728344"/>
            <a:ext cx="7308850" cy="630237"/>
            <a:chOff x="668" y="3648"/>
            <a:chExt cx="4612" cy="386"/>
          </a:xfrm>
        </p:grpSpPr>
        <p:graphicFrame>
          <p:nvGraphicFramePr>
            <p:cNvPr id="58385" name="Object 44"/>
            <p:cNvGraphicFramePr>
              <a:graphicFrameLocks noChangeAspect="1"/>
            </p:cNvGraphicFramePr>
            <p:nvPr/>
          </p:nvGraphicFramePr>
          <p:xfrm>
            <a:off x="668" y="3648"/>
            <a:ext cx="4612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51" name="Equation" r:id="rId13" imgW="2857500" imgH="241300" progId="Equation.3">
                    <p:embed/>
                  </p:oleObj>
                </mc:Choice>
                <mc:Fallback>
                  <p:oleObj name="Equation" r:id="rId13" imgW="28575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8" y="3648"/>
                          <a:ext cx="4612" cy="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8386" name="Group 45"/>
            <p:cNvGrpSpPr>
              <a:grpSpLocks/>
            </p:cNvGrpSpPr>
            <p:nvPr/>
          </p:nvGrpSpPr>
          <p:grpSpPr bwMode="auto">
            <a:xfrm>
              <a:off x="3216" y="3744"/>
              <a:ext cx="432" cy="192"/>
              <a:chOff x="3456" y="2618"/>
              <a:chExt cx="432" cy="192"/>
            </a:xfrm>
          </p:grpSpPr>
          <p:sp>
            <p:nvSpPr>
              <p:cNvPr id="58390" name="Line 46"/>
              <p:cNvSpPr>
                <a:spLocks noChangeShapeType="1"/>
              </p:cNvSpPr>
              <p:nvPr/>
            </p:nvSpPr>
            <p:spPr bwMode="auto">
              <a:xfrm flipH="1">
                <a:off x="3456" y="2618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8391" name="Line 47"/>
              <p:cNvSpPr>
                <a:spLocks noChangeShapeType="1"/>
              </p:cNvSpPr>
              <p:nvPr/>
            </p:nvSpPr>
            <p:spPr bwMode="auto">
              <a:xfrm>
                <a:off x="3471" y="2810"/>
                <a:ext cx="4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58387" name="Group 48"/>
            <p:cNvGrpSpPr>
              <a:grpSpLocks/>
            </p:cNvGrpSpPr>
            <p:nvPr/>
          </p:nvGrpSpPr>
          <p:grpSpPr bwMode="auto">
            <a:xfrm>
              <a:off x="4512" y="3744"/>
              <a:ext cx="528" cy="192"/>
              <a:chOff x="4512" y="3744"/>
              <a:chExt cx="528" cy="192"/>
            </a:xfrm>
          </p:grpSpPr>
          <p:sp>
            <p:nvSpPr>
              <p:cNvPr id="58388" name="Line 49"/>
              <p:cNvSpPr>
                <a:spLocks noChangeShapeType="1"/>
              </p:cNvSpPr>
              <p:nvPr/>
            </p:nvSpPr>
            <p:spPr bwMode="auto">
              <a:xfrm flipH="1">
                <a:off x="4512" y="3744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8389" name="Line 50"/>
              <p:cNvSpPr>
                <a:spLocks noChangeShapeType="1"/>
              </p:cNvSpPr>
              <p:nvPr/>
            </p:nvSpPr>
            <p:spPr bwMode="auto">
              <a:xfrm>
                <a:off x="4527" y="3936"/>
                <a:ext cx="5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18" name="Group 59"/>
          <p:cNvGrpSpPr>
            <a:grpSpLocks/>
          </p:cNvGrpSpPr>
          <p:nvPr/>
        </p:nvGrpSpPr>
        <p:grpSpPr bwMode="auto">
          <a:xfrm>
            <a:off x="493713" y="2126306"/>
            <a:ext cx="3289300" cy="606425"/>
            <a:chOff x="448" y="1328"/>
            <a:chExt cx="2072" cy="382"/>
          </a:xfrm>
        </p:grpSpPr>
        <p:graphicFrame>
          <p:nvGraphicFramePr>
            <p:cNvPr id="58380" name="Object 53"/>
            <p:cNvGraphicFramePr>
              <a:graphicFrameLocks noChangeAspect="1"/>
            </p:cNvGraphicFramePr>
            <p:nvPr/>
          </p:nvGraphicFramePr>
          <p:xfrm>
            <a:off x="943" y="1344"/>
            <a:ext cx="1577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52" name="Equation" r:id="rId15" imgW="977900" imgH="228600" progId="Equation.3">
                    <p:embed/>
                  </p:oleObj>
                </mc:Choice>
                <mc:Fallback>
                  <p:oleObj name="Equation" r:id="rId15" imgW="9779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3" y="1344"/>
                          <a:ext cx="1577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81" name="Rectangle 54"/>
            <p:cNvSpPr>
              <a:spLocks noChangeArrowheads="1"/>
            </p:cNvSpPr>
            <p:nvPr/>
          </p:nvSpPr>
          <p:spPr bwMode="auto">
            <a:xfrm>
              <a:off x="448" y="1328"/>
              <a:ext cx="5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/>
                <a:t>解：</a:t>
              </a:r>
            </a:p>
          </p:txBody>
        </p:sp>
        <p:grpSp>
          <p:nvGrpSpPr>
            <p:cNvPr id="58382" name="Group 55"/>
            <p:cNvGrpSpPr>
              <a:grpSpLocks/>
            </p:cNvGrpSpPr>
            <p:nvPr/>
          </p:nvGrpSpPr>
          <p:grpSpPr bwMode="auto">
            <a:xfrm>
              <a:off x="1808" y="1440"/>
              <a:ext cx="432" cy="192"/>
              <a:chOff x="3456" y="2618"/>
              <a:chExt cx="432" cy="192"/>
            </a:xfrm>
          </p:grpSpPr>
          <p:sp>
            <p:nvSpPr>
              <p:cNvPr id="58383" name="Line 56"/>
              <p:cNvSpPr>
                <a:spLocks noChangeShapeType="1"/>
              </p:cNvSpPr>
              <p:nvPr/>
            </p:nvSpPr>
            <p:spPr bwMode="auto">
              <a:xfrm flipH="1">
                <a:off x="3456" y="2618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8384" name="Line 57"/>
              <p:cNvSpPr>
                <a:spLocks noChangeShapeType="1"/>
              </p:cNvSpPr>
              <p:nvPr/>
            </p:nvSpPr>
            <p:spPr bwMode="auto">
              <a:xfrm>
                <a:off x="3471" y="2810"/>
                <a:ext cx="4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6486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 autoUpdateAnimBg="0"/>
      <p:bldP spid="147464" grpId="0" autoUpdateAnimBg="0"/>
      <p:bldP spid="147465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7" name="Rectangle 7"/>
          <p:cNvSpPr>
            <a:spLocks noChangeArrowheads="1"/>
          </p:cNvSpPr>
          <p:nvPr/>
        </p:nvSpPr>
        <p:spPr bwMode="auto">
          <a:xfrm>
            <a:off x="638175" y="3933825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cs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148488" name="Object 8"/>
          <p:cNvGraphicFramePr>
            <a:graphicFrameLocks noChangeAspect="1"/>
          </p:cNvGraphicFramePr>
          <p:nvPr>
            <p:extLst/>
          </p:nvPr>
        </p:nvGraphicFramePr>
        <p:xfrm>
          <a:off x="1327150" y="4365625"/>
          <a:ext cx="706120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0" name="Equation" r:id="rId3" imgW="3238500" imgH="419100" progId="Equation.3">
                  <p:embed/>
                </p:oleObj>
              </mc:Choice>
              <mc:Fallback>
                <p:oleObj name="Equation" r:id="rId3" imgW="3238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4365625"/>
                        <a:ext cx="7061200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9" name="Object 9"/>
          <p:cNvGraphicFramePr>
            <a:graphicFrameLocks noChangeAspect="1"/>
          </p:cNvGraphicFramePr>
          <p:nvPr>
            <p:extLst/>
          </p:nvPr>
        </p:nvGraphicFramePr>
        <p:xfrm>
          <a:off x="1331913" y="5300663"/>
          <a:ext cx="6581775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1" name="公式" r:id="rId5" imgW="2755900" imgH="304800" progId="Equation.3">
                  <p:embed/>
                </p:oleObj>
              </mc:Choice>
              <mc:Fallback>
                <p:oleObj name="公式" r:id="rId5" imgW="27559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300663"/>
                        <a:ext cx="6581775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397" name="Group 43"/>
          <p:cNvGrpSpPr>
            <a:grpSpLocks/>
          </p:cNvGrpSpPr>
          <p:nvPr/>
        </p:nvGrpSpPr>
        <p:grpSpPr bwMode="auto">
          <a:xfrm>
            <a:off x="611188" y="646113"/>
            <a:ext cx="8331200" cy="3287712"/>
            <a:chOff x="385" y="361"/>
            <a:chExt cx="5248" cy="2071"/>
          </a:xfrm>
        </p:grpSpPr>
        <p:sp>
          <p:nvSpPr>
            <p:cNvPr id="148482" name="Rectangle 2"/>
            <p:cNvSpPr>
              <a:spLocks noChangeArrowheads="1"/>
            </p:cNvSpPr>
            <p:nvPr/>
          </p:nvSpPr>
          <p:spPr bwMode="auto">
            <a:xfrm>
              <a:off x="452" y="361"/>
              <a:ext cx="9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</a:p>
          </p:txBody>
        </p:sp>
        <p:sp>
          <p:nvSpPr>
            <p:cNvPr id="59402" name="Text Box 4"/>
            <p:cNvSpPr txBox="1">
              <a:spLocks noChangeArrowheads="1"/>
            </p:cNvSpPr>
            <p:nvPr/>
          </p:nvSpPr>
          <p:spPr bwMode="auto">
            <a:xfrm>
              <a:off x="428" y="700"/>
              <a:ext cx="7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已知</a:t>
              </a:r>
              <a:r>
                <a:rPr lang="en-US" altLang="zh-CN" b="1"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59403" name="Object 5"/>
            <p:cNvGraphicFramePr>
              <a:graphicFrameLocks noChangeAspect="1"/>
            </p:cNvGraphicFramePr>
            <p:nvPr/>
          </p:nvGraphicFramePr>
          <p:xfrm>
            <a:off x="1055" y="745"/>
            <a:ext cx="1913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2" name="Equation" r:id="rId7" imgW="1346200" imgH="203200" progId="Equation.3">
                    <p:embed/>
                  </p:oleObj>
                </mc:Choice>
                <mc:Fallback>
                  <p:oleObj name="Equation" r:id="rId7" imgW="13462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5" y="745"/>
                          <a:ext cx="1913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04" name="Rectangle 6"/>
            <p:cNvSpPr>
              <a:spLocks noChangeArrowheads="1"/>
            </p:cNvSpPr>
            <p:nvPr/>
          </p:nvSpPr>
          <p:spPr bwMode="auto">
            <a:xfrm>
              <a:off x="980" y="361"/>
              <a:ext cx="243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cs typeface="Times New Roman" panose="02020603050405020304" pitchFamily="18" charset="0"/>
                </a:rPr>
                <a:t>在</a:t>
              </a:r>
              <a:r>
                <a:rPr lang="en-US" altLang="zh-CN" b="1" i="1">
                  <a:cs typeface="Times New Roman" panose="02020603050405020304" pitchFamily="18" charset="0"/>
                </a:rPr>
                <a:t>RC</a:t>
              </a:r>
              <a:r>
                <a:rPr lang="zh-CN" altLang="en-US" b="1">
                  <a:cs typeface="Times New Roman" panose="02020603050405020304" pitchFamily="18" charset="0"/>
                </a:rPr>
                <a:t>串联交流电路中，</a:t>
              </a:r>
            </a:p>
          </p:txBody>
        </p:sp>
        <p:sp>
          <p:nvSpPr>
            <p:cNvPr id="59405" name="Rectangle 10"/>
            <p:cNvSpPr>
              <a:spLocks noChangeArrowheads="1"/>
            </p:cNvSpPr>
            <p:nvPr/>
          </p:nvSpPr>
          <p:spPr bwMode="auto">
            <a:xfrm>
              <a:off x="406" y="1033"/>
              <a:ext cx="10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cs typeface="Times New Roman" panose="02020603050405020304" pitchFamily="18" charset="0"/>
                </a:rPr>
                <a:t>输入电压</a:t>
              </a:r>
            </a:p>
          </p:txBody>
        </p:sp>
        <p:graphicFrame>
          <p:nvGraphicFramePr>
            <p:cNvPr id="59406" name="Object 11"/>
            <p:cNvGraphicFramePr>
              <a:graphicFrameLocks noChangeAspect="1"/>
            </p:cNvGraphicFramePr>
            <p:nvPr/>
          </p:nvGraphicFramePr>
          <p:xfrm>
            <a:off x="1396" y="1065"/>
            <a:ext cx="2070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3" name="公式" r:id="rId9" imgW="1282700" imgH="215900" progId="Equation.3">
                    <p:embed/>
                  </p:oleObj>
                </mc:Choice>
                <mc:Fallback>
                  <p:oleObj name="公式" r:id="rId9" imgW="12827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" y="1065"/>
                          <a:ext cx="2070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9407" name="Group 42"/>
            <p:cNvGrpSpPr>
              <a:grpSpLocks/>
            </p:cNvGrpSpPr>
            <p:nvPr/>
          </p:nvGrpSpPr>
          <p:grpSpPr bwMode="auto">
            <a:xfrm>
              <a:off x="385" y="1405"/>
              <a:ext cx="5248" cy="1027"/>
              <a:chOff x="308" y="1321"/>
              <a:chExt cx="5248" cy="1027"/>
            </a:xfrm>
          </p:grpSpPr>
          <p:sp>
            <p:nvSpPr>
              <p:cNvPr id="59408" name="Text Box 13"/>
              <p:cNvSpPr txBox="1">
                <a:spLocks noChangeArrowheads="1"/>
              </p:cNvSpPr>
              <p:nvPr/>
            </p:nvSpPr>
            <p:spPr bwMode="auto">
              <a:xfrm>
                <a:off x="308" y="1321"/>
                <a:ext cx="5248" cy="1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b="1">
                    <a:cs typeface="Times New Roman" panose="02020603050405020304" pitchFamily="18" charset="0"/>
                  </a:rPr>
                  <a:t>(1)</a:t>
                </a:r>
                <a:r>
                  <a:rPr lang="zh-CN" altLang="en-US" b="1">
                    <a:cs typeface="Times New Roman" panose="02020603050405020304" pitchFamily="18" charset="0"/>
                  </a:rPr>
                  <a:t>求输出电压</a:t>
                </a:r>
                <a:r>
                  <a:rPr lang="en-US" altLang="zh-CN" b="1" i="1">
                    <a:cs typeface="Times New Roman" panose="02020603050405020304" pitchFamily="18" charset="0"/>
                  </a:rPr>
                  <a:t>U</a:t>
                </a:r>
                <a:r>
                  <a:rPr lang="en-US" altLang="zh-CN" b="1" baseline="-25000">
                    <a:cs typeface="Times New Roman" panose="02020603050405020304" pitchFamily="18" charset="0"/>
                  </a:rPr>
                  <a:t>2</a:t>
                </a:r>
                <a:r>
                  <a:rPr lang="zh-CN" altLang="en-US" b="1">
                    <a:cs typeface="Times New Roman" panose="02020603050405020304" pitchFamily="18" charset="0"/>
                  </a:rPr>
                  <a:t>，</a:t>
                </a:r>
                <a:r>
                  <a:rPr lang="zh-CN" altLang="zh-CN" b="1">
                    <a:cs typeface="Times New Roman" panose="02020603050405020304" pitchFamily="18" charset="0"/>
                  </a:rPr>
                  <a:t>并讨论输入和输出电压之间的大小和相位关系</a:t>
                </a:r>
                <a:r>
                  <a:rPr lang="zh-CN" altLang="en-US" b="1">
                    <a:cs typeface="Times New Roman" panose="02020603050405020304" pitchFamily="18" charset="0"/>
                  </a:rPr>
                  <a:t> </a:t>
                </a:r>
                <a:r>
                  <a:rPr lang="en-US" altLang="zh-CN" b="1">
                    <a:cs typeface="Times New Roman" panose="02020603050405020304" pitchFamily="18" charset="0"/>
                  </a:rPr>
                  <a:t>(2)</a:t>
                </a:r>
                <a:r>
                  <a:rPr lang="zh-CN" altLang="en-US" b="1">
                    <a:cs typeface="Times New Roman" panose="02020603050405020304" pitchFamily="18" charset="0"/>
                  </a:rPr>
                  <a:t>当将电容</a:t>
                </a:r>
                <a:r>
                  <a:rPr lang="en-US" altLang="zh-CN" b="1" i="1">
                    <a:cs typeface="Times New Roman" panose="02020603050405020304" pitchFamily="18" charset="0"/>
                  </a:rPr>
                  <a:t>C</a:t>
                </a:r>
                <a:r>
                  <a:rPr lang="zh-CN" altLang="en-US" b="1">
                    <a:cs typeface="Times New Roman" panose="02020603050405020304" pitchFamily="18" charset="0"/>
                  </a:rPr>
                  <a:t>改为          时</a:t>
                </a:r>
                <a:r>
                  <a:rPr lang="en-US" altLang="zh-CN" b="1">
                    <a:cs typeface="Times New Roman" panose="02020603050405020304" pitchFamily="18" charset="0"/>
                  </a:rPr>
                  <a:t>,</a:t>
                </a:r>
                <a:r>
                  <a:rPr lang="zh-CN" altLang="en-US" b="1">
                    <a:cs typeface="Times New Roman" panose="02020603050405020304" pitchFamily="18" charset="0"/>
                  </a:rPr>
                  <a:t>求</a:t>
                </a:r>
                <a:r>
                  <a:rPr lang="en-US" altLang="zh-CN" b="1">
                    <a:cs typeface="Times New Roman" panose="02020603050405020304" pitchFamily="18" charset="0"/>
                  </a:rPr>
                  <a:t>(1)</a:t>
                </a:r>
                <a:r>
                  <a:rPr lang="zh-CN" altLang="en-US" b="1">
                    <a:cs typeface="Times New Roman" panose="02020603050405020304" pitchFamily="18" charset="0"/>
                  </a:rPr>
                  <a:t>中各项；</a:t>
                </a:r>
                <a:r>
                  <a:rPr lang="en-US" altLang="zh-CN" b="1">
                    <a:cs typeface="Times New Roman" panose="02020603050405020304" pitchFamily="18" charset="0"/>
                  </a:rPr>
                  <a:t>(3)</a:t>
                </a:r>
                <a:r>
                  <a:rPr lang="zh-CN" altLang="en-US" b="1">
                    <a:cs typeface="Times New Roman" panose="02020603050405020304" pitchFamily="18" charset="0"/>
                  </a:rPr>
                  <a:t>当将频率改为</a:t>
                </a:r>
                <a:r>
                  <a:rPr lang="en-US" altLang="zh-CN" b="1">
                    <a:cs typeface="Times New Roman" panose="02020603050405020304" pitchFamily="18" charset="0"/>
                  </a:rPr>
                  <a:t>4000Hz</a:t>
                </a:r>
                <a:r>
                  <a:rPr lang="zh-CN" altLang="zh-CN" b="1">
                    <a:cs typeface="Times New Roman" panose="02020603050405020304" pitchFamily="18" charset="0"/>
                  </a:rPr>
                  <a:t>时</a:t>
                </a:r>
                <a:r>
                  <a:rPr lang="en-US" altLang="zh-CN" b="1">
                    <a:cs typeface="Times New Roman" panose="02020603050405020304" pitchFamily="18" charset="0"/>
                  </a:rPr>
                  <a:t>,</a:t>
                </a:r>
                <a:r>
                  <a:rPr lang="zh-CN" altLang="en-US" b="1">
                    <a:cs typeface="Times New Roman" panose="02020603050405020304" pitchFamily="18" charset="0"/>
                  </a:rPr>
                  <a:t>再求</a:t>
                </a:r>
                <a:r>
                  <a:rPr lang="en-US" altLang="zh-CN" b="1">
                    <a:cs typeface="Times New Roman" panose="02020603050405020304" pitchFamily="18" charset="0"/>
                  </a:rPr>
                  <a:t>(1)</a:t>
                </a:r>
                <a:r>
                  <a:rPr lang="zh-CN" altLang="en-US" b="1">
                    <a:cs typeface="Times New Roman" panose="02020603050405020304" pitchFamily="18" charset="0"/>
                  </a:rPr>
                  <a:t>中各项。</a:t>
                </a:r>
              </a:p>
            </p:txBody>
          </p:sp>
          <p:graphicFrame>
            <p:nvGraphicFramePr>
              <p:cNvPr id="59409" name="Object 14"/>
              <p:cNvGraphicFramePr>
                <a:graphicFrameLocks noChangeAspect="1"/>
              </p:cNvGraphicFramePr>
              <p:nvPr/>
            </p:nvGraphicFramePr>
            <p:xfrm>
              <a:off x="3524" y="1745"/>
              <a:ext cx="596" cy="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234" name="公式" r:id="rId11" imgW="418918" imgH="203112" progId="Equation.3">
                      <p:embed/>
                    </p:oleObj>
                  </mc:Choice>
                  <mc:Fallback>
                    <p:oleObj name="公式" r:id="rId11" imgW="418918" imgH="20311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4" y="1745"/>
                            <a:ext cx="596" cy="2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48519" name="Rectangle 39"/>
          <p:cNvSpPr>
            <a:spLocks noChangeArrowheads="1"/>
          </p:cNvSpPr>
          <p:nvPr/>
        </p:nvSpPr>
        <p:spPr bwMode="auto">
          <a:xfrm>
            <a:off x="1323975" y="4010025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方法</a:t>
            </a:r>
            <a:r>
              <a:rPr lang="en-US" altLang="zh-CN" b="1">
                <a:solidFill>
                  <a:srgbClr val="CC000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48520" name="Text Box 40"/>
          <p:cNvSpPr txBox="1">
            <a:spLocks noChangeArrowheads="1"/>
          </p:cNvSpPr>
          <p:nvPr/>
        </p:nvSpPr>
        <p:spPr bwMode="auto">
          <a:xfrm>
            <a:off x="684213" y="4441825"/>
            <a:ext cx="13716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cs typeface="Times New Roman" panose="02020603050405020304" pitchFamily="18" charset="0"/>
              </a:rPr>
              <a:t>(1)</a:t>
            </a:r>
          </a:p>
        </p:txBody>
      </p:sp>
      <p:pic>
        <p:nvPicPr>
          <p:cNvPr id="59400" name="Picture 44" descr="图片3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76250"/>
            <a:ext cx="2892425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859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8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8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8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7" grpId="0" autoUpdateAnimBg="0"/>
      <p:bldP spid="148519" grpId="0" autoUpdateAnimBg="0"/>
      <p:bldP spid="148520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6" name="Object 2"/>
          <p:cNvGraphicFramePr>
            <a:graphicFrameLocks noChangeAspect="1"/>
          </p:cNvGraphicFramePr>
          <p:nvPr>
            <p:extLst/>
          </p:nvPr>
        </p:nvGraphicFramePr>
        <p:xfrm>
          <a:off x="476077" y="508566"/>
          <a:ext cx="4781550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4" name="Equation" r:id="rId3" imgW="1866090" imgH="444307" progId="Equation.3">
                  <p:embed/>
                </p:oleObj>
              </mc:Choice>
              <mc:Fallback>
                <p:oleObj name="Equation" r:id="rId3" imgW="1866090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77" y="508566"/>
                        <a:ext cx="4781550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7" name="Object 3"/>
          <p:cNvGraphicFramePr>
            <a:graphicFrameLocks noChangeAspect="1"/>
          </p:cNvGraphicFramePr>
          <p:nvPr>
            <p:extLst/>
          </p:nvPr>
        </p:nvGraphicFramePr>
        <p:xfrm>
          <a:off x="472902" y="2032566"/>
          <a:ext cx="6149975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5" name="Equation" r:id="rId5" imgW="2400300" imgH="393700" progId="Equation.3">
                  <p:embed/>
                </p:oleObj>
              </mc:Choice>
              <mc:Fallback>
                <p:oleObj name="Equation" r:id="rId5" imgW="2400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902" y="2032566"/>
                        <a:ext cx="6149975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8" name="Object 4"/>
          <p:cNvGraphicFramePr>
            <a:graphicFrameLocks noChangeAspect="1"/>
          </p:cNvGraphicFramePr>
          <p:nvPr>
            <p:extLst/>
          </p:nvPr>
        </p:nvGraphicFramePr>
        <p:xfrm>
          <a:off x="431627" y="1575366"/>
          <a:ext cx="46513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6" name="Equation" r:id="rId7" imgW="1815312" imgH="215806" progId="Equation.3">
                  <p:embed/>
                </p:oleObj>
              </mc:Choice>
              <mc:Fallback>
                <p:oleObj name="Equation" r:id="rId7" imgW="1815312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627" y="1575366"/>
                        <a:ext cx="465137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68127" y="2929504"/>
            <a:ext cx="7065962" cy="1098550"/>
            <a:chOff x="528" y="1776"/>
            <a:chExt cx="4451" cy="692"/>
          </a:xfrm>
        </p:grpSpPr>
        <p:sp>
          <p:nvSpPr>
            <p:cNvPr id="149510" name="Rectangle 6"/>
            <p:cNvSpPr>
              <a:spLocks noChangeArrowheads="1"/>
            </p:cNvSpPr>
            <p:nvPr/>
          </p:nvSpPr>
          <p:spPr bwMode="auto">
            <a:xfrm>
              <a:off x="528" y="1824"/>
              <a:ext cx="170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zh-CN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大小和相位关系</a:t>
              </a:r>
              <a:endPara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0442" name="Object 7"/>
            <p:cNvGraphicFramePr>
              <a:graphicFrameLocks noChangeAspect="1"/>
            </p:cNvGraphicFramePr>
            <p:nvPr/>
          </p:nvGraphicFramePr>
          <p:xfrm>
            <a:off x="2208" y="1776"/>
            <a:ext cx="1127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37" name="公式" r:id="rId9" imgW="698197" imgH="431613" progId="Equation.3">
                    <p:embed/>
                  </p:oleObj>
                </mc:Choice>
                <mc:Fallback>
                  <p:oleObj name="公式" r:id="rId9" imgW="698197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776"/>
                          <a:ext cx="1127" cy="6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43" name="Object 8"/>
            <p:cNvGraphicFramePr>
              <a:graphicFrameLocks noChangeAspect="1"/>
            </p:cNvGraphicFramePr>
            <p:nvPr/>
          </p:nvGraphicFramePr>
          <p:xfrm>
            <a:off x="3408" y="1920"/>
            <a:ext cx="264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38" name="公式" r:id="rId11" imgW="203112" imgH="228501" progId="Equation.3">
                    <p:embed/>
                  </p:oleObj>
                </mc:Choice>
                <mc:Fallback>
                  <p:oleObj name="公式" r:id="rId11" imgW="203112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920"/>
                          <a:ext cx="264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44" name="Object 9"/>
            <p:cNvGraphicFramePr>
              <a:graphicFrameLocks noChangeAspect="1"/>
            </p:cNvGraphicFramePr>
            <p:nvPr/>
          </p:nvGraphicFramePr>
          <p:xfrm>
            <a:off x="3888" y="1920"/>
            <a:ext cx="264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39" name="公式" r:id="rId13" imgW="203112" imgH="228501" progId="Equation.3">
                    <p:embed/>
                  </p:oleObj>
                </mc:Choice>
                <mc:Fallback>
                  <p:oleObj name="公式" r:id="rId13" imgW="203112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920"/>
                          <a:ext cx="264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45" name="Rectangle 10"/>
            <p:cNvSpPr>
              <a:spLocks noChangeArrowheads="1"/>
            </p:cNvSpPr>
            <p:nvPr/>
          </p:nvSpPr>
          <p:spPr bwMode="auto">
            <a:xfrm>
              <a:off x="3600" y="1841"/>
              <a:ext cx="102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zh-CN" b="1">
                  <a:cs typeface="Times New Roman" panose="02020603050405020304" pitchFamily="18" charset="0"/>
                </a:rPr>
                <a:t>比    超前</a:t>
              </a:r>
              <a:endParaRPr lang="zh-CN" altLang="en-US" b="1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0446" name="Object 11"/>
            <p:cNvGraphicFramePr>
              <a:graphicFrameLocks noChangeAspect="1"/>
            </p:cNvGraphicFramePr>
            <p:nvPr/>
          </p:nvGraphicFramePr>
          <p:xfrm>
            <a:off x="4648" y="1936"/>
            <a:ext cx="331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40" name="Equation" r:id="rId15" imgW="253670" imgH="177569" progId="Equation.3">
                    <p:embed/>
                  </p:oleObj>
                </mc:Choice>
                <mc:Fallback>
                  <p:oleObj name="Equation" r:id="rId15" imgW="253670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8" y="1936"/>
                          <a:ext cx="331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388764" y="3996304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：复数运算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25277" y="4529704"/>
            <a:ext cx="3389312" cy="584200"/>
            <a:chOff x="480" y="2784"/>
            <a:chExt cx="2135" cy="368"/>
          </a:xfrm>
        </p:grpSpPr>
        <p:grpSp>
          <p:nvGrpSpPr>
            <p:cNvPr id="60435" name="Group 14"/>
            <p:cNvGrpSpPr>
              <a:grpSpLocks/>
            </p:cNvGrpSpPr>
            <p:nvPr/>
          </p:nvGrpSpPr>
          <p:grpSpPr bwMode="auto">
            <a:xfrm>
              <a:off x="480" y="2784"/>
              <a:ext cx="2135" cy="368"/>
              <a:chOff x="480" y="2784"/>
              <a:chExt cx="2135" cy="368"/>
            </a:xfrm>
          </p:grpSpPr>
          <p:graphicFrame>
            <p:nvGraphicFramePr>
              <p:cNvPr id="60439" name="Object 15"/>
              <p:cNvGraphicFramePr>
                <a:graphicFrameLocks noChangeAspect="1"/>
              </p:cNvGraphicFramePr>
              <p:nvPr/>
            </p:nvGraphicFramePr>
            <p:xfrm>
              <a:off x="1447" y="2784"/>
              <a:ext cx="1168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41" name="Equation" r:id="rId17" imgW="723586" imgH="228501" progId="Equation.3">
                      <p:embed/>
                    </p:oleObj>
                  </mc:Choice>
                  <mc:Fallback>
                    <p:oleObj name="Equation" r:id="rId17" imgW="723586" imgH="22850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7" y="2784"/>
                            <a:ext cx="1168" cy="3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0440" name="Rectangle 16"/>
              <p:cNvSpPr>
                <a:spLocks noChangeArrowheads="1"/>
              </p:cNvSpPr>
              <p:nvPr/>
            </p:nvSpPr>
            <p:spPr bwMode="auto">
              <a:xfrm>
                <a:off x="480" y="2805"/>
                <a:ext cx="79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>
                    <a:cs typeface="Times New Roman" panose="02020603050405020304" pitchFamily="18" charset="0"/>
                  </a:rPr>
                  <a:t>解：设</a:t>
                </a:r>
              </a:p>
            </p:txBody>
          </p:sp>
        </p:grpSp>
        <p:grpSp>
          <p:nvGrpSpPr>
            <p:cNvPr id="60436" name="Group 17"/>
            <p:cNvGrpSpPr>
              <a:grpSpLocks/>
            </p:cNvGrpSpPr>
            <p:nvPr/>
          </p:nvGrpSpPr>
          <p:grpSpPr bwMode="auto">
            <a:xfrm>
              <a:off x="2064" y="2880"/>
              <a:ext cx="336" cy="192"/>
              <a:chOff x="2064" y="2880"/>
              <a:chExt cx="336" cy="192"/>
            </a:xfrm>
          </p:grpSpPr>
          <p:sp>
            <p:nvSpPr>
              <p:cNvPr id="60437" name="Line 18"/>
              <p:cNvSpPr>
                <a:spLocks noChangeShapeType="1"/>
              </p:cNvSpPr>
              <p:nvPr/>
            </p:nvSpPr>
            <p:spPr bwMode="auto">
              <a:xfrm flipH="1">
                <a:off x="2064" y="2880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38" name="Line 19"/>
              <p:cNvSpPr>
                <a:spLocks noChangeShapeType="1"/>
              </p:cNvSpPr>
              <p:nvPr/>
            </p:nvSpPr>
            <p:spPr bwMode="auto">
              <a:xfrm>
                <a:off x="2079" y="3072"/>
                <a:ext cx="32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511002" y="5223441"/>
            <a:ext cx="8491537" cy="1044575"/>
            <a:chOff x="339" y="3182"/>
            <a:chExt cx="5349" cy="658"/>
          </a:xfrm>
        </p:grpSpPr>
        <p:graphicFrame>
          <p:nvGraphicFramePr>
            <p:cNvPr id="60425" name="Object 21"/>
            <p:cNvGraphicFramePr>
              <a:graphicFrameLocks noChangeAspect="1"/>
            </p:cNvGraphicFramePr>
            <p:nvPr/>
          </p:nvGraphicFramePr>
          <p:xfrm>
            <a:off x="339" y="3182"/>
            <a:ext cx="5349" cy="6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42" name="Equation" r:id="rId19" imgW="3759200" imgH="419100" progId="Equation.3">
                    <p:embed/>
                  </p:oleObj>
                </mc:Choice>
                <mc:Fallback>
                  <p:oleObj name="Equation" r:id="rId19" imgW="37592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" y="3182"/>
                          <a:ext cx="5349" cy="6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0426" name="Group 22"/>
            <p:cNvGrpSpPr>
              <a:grpSpLocks/>
            </p:cNvGrpSpPr>
            <p:nvPr/>
          </p:nvGrpSpPr>
          <p:grpSpPr bwMode="auto">
            <a:xfrm>
              <a:off x="3648" y="3577"/>
              <a:ext cx="576" cy="192"/>
              <a:chOff x="3648" y="3577"/>
              <a:chExt cx="576" cy="192"/>
            </a:xfrm>
          </p:grpSpPr>
          <p:sp>
            <p:nvSpPr>
              <p:cNvPr id="60433" name="Line 23"/>
              <p:cNvSpPr>
                <a:spLocks noChangeShapeType="1"/>
              </p:cNvSpPr>
              <p:nvPr/>
            </p:nvSpPr>
            <p:spPr bwMode="auto">
              <a:xfrm flipH="1">
                <a:off x="3648" y="3577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34" name="Line 24"/>
              <p:cNvSpPr>
                <a:spLocks noChangeShapeType="1"/>
              </p:cNvSpPr>
              <p:nvPr/>
            </p:nvSpPr>
            <p:spPr bwMode="auto">
              <a:xfrm>
                <a:off x="3663" y="3769"/>
                <a:ext cx="56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0427" name="Group 25"/>
            <p:cNvGrpSpPr>
              <a:grpSpLocks/>
            </p:cNvGrpSpPr>
            <p:nvPr/>
          </p:nvGrpSpPr>
          <p:grpSpPr bwMode="auto">
            <a:xfrm>
              <a:off x="5040" y="3389"/>
              <a:ext cx="384" cy="192"/>
              <a:chOff x="5040" y="3389"/>
              <a:chExt cx="384" cy="192"/>
            </a:xfrm>
          </p:grpSpPr>
          <p:sp>
            <p:nvSpPr>
              <p:cNvPr id="60431" name="Line 26"/>
              <p:cNvSpPr>
                <a:spLocks noChangeShapeType="1"/>
              </p:cNvSpPr>
              <p:nvPr/>
            </p:nvSpPr>
            <p:spPr bwMode="auto">
              <a:xfrm flipH="1">
                <a:off x="5040" y="3389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32" name="Line 27"/>
              <p:cNvSpPr>
                <a:spLocks noChangeShapeType="1"/>
              </p:cNvSpPr>
              <p:nvPr/>
            </p:nvSpPr>
            <p:spPr bwMode="auto">
              <a:xfrm>
                <a:off x="5055" y="3581"/>
                <a:ext cx="36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0428" name="Group 28"/>
            <p:cNvGrpSpPr>
              <a:grpSpLocks/>
            </p:cNvGrpSpPr>
            <p:nvPr/>
          </p:nvGrpSpPr>
          <p:grpSpPr bwMode="auto">
            <a:xfrm>
              <a:off x="2496" y="3384"/>
              <a:ext cx="336" cy="192"/>
              <a:chOff x="2496" y="3384"/>
              <a:chExt cx="336" cy="192"/>
            </a:xfrm>
          </p:grpSpPr>
          <p:sp>
            <p:nvSpPr>
              <p:cNvPr id="60429" name="Line 29"/>
              <p:cNvSpPr>
                <a:spLocks noChangeShapeType="1"/>
              </p:cNvSpPr>
              <p:nvPr/>
            </p:nvSpPr>
            <p:spPr bwMode="auto">
              <a:xfrm flipH="1">
                <a:off x="2496" y="3384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30" name="Line 30"/>
              <p:cNvSpPr>
                <a:spLocks noChangeShapeType="1"/>
              </p:cNvSpPr>
              <p:nvPr/>
            </p:nvSpPr>
            <p:spPr bwMode="auto">
              <a:xfrm>
                <a:off x="2511" y="3576"/>
                <a:ext cx="32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072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9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6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533400" y="705412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：相量图</a:t>
            </a:r>
          </a:p>
        </p:txBody>
      </p:sp>
      <p:graphicFrame>
        <p:nvGraphicFramePr>
          <p:cNvPr id="150531" name="Object 3"/>
          <p:cNvGraphicFramePr>
            <a:graphicFrameLocks noChangeAspect="1"/>
          </p:cNvGraphicFramePr>
          <p:nvPr>
            <p:extLst/>
          </p:nvPr>
        </p:nvGraphicFramePr>
        <p:xfrm>
          <a:off x="735013" y="2626287"/>
          <a:ext cx="578802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8" name="Equation" r:id="rId3" imgW="2260600" imgH="215900" progId="Equation.3">
                  <p:embed/>
                </p:oleObj>
              </mc:Choice>
              <mc:Fallback>
                <p:oleObj name="Equation" r:id="rId3" imgW="2260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2626287"/>
                        <a:ext cx="578802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867400" y="5048812"/>
            <a:ext cx="2286000" cy="863600"/>
            <a:chOff x="3696" y="3456"/>
            <a:chExt cx="1321" cy="448"/>
          </a:xfrm>
        </p:grpSpPr>
        <p:sp>
          <p:nvSpPr>
            <p:cNvPr id="61471" name="Line 5"/>
            <p:cNvSpPr>
              <a:spLocks noChangeShapeType="1"/>
            </p:cNvSpPr>
            <p:nvPr/>
          </p:nvSpPr>
          <p:spPr bwMode="auto">
            <a:xfrm flipV="1">
              <a:off x="3744" y="3600"/>
              <a:ext cx="115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72" name="Line 6"/>
            <p:cNvSpPr>
              <a:spLocks noChangeShapeType="1"/>
            </p:cNvSpPr>
            <p:nvPr/>
          </p:nvSpPr>
          <p:spPr bwMode="auto">
            <a:xfrm flipV="1">
              <a:off x="3696" y="3600"/>
              <a:ext cx="8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1473" name="Object 7"/>
            <p:cNvGraphicFramePr>
              <a:graphicFrameLocks noChangeAspect="1"/>
            </p:cNvGraphicFramePr>
            <p:nvPr/>
          </p:nvGraphicFramePr>
          <p:xfrm>
            <a:off x="3989" y="3648"/>
            <a:ext cx="52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59" name="公式" r:id="rId5" imgW="502831" imgH="220875" progId="Equation.3">
                    <p:embed/>
                  </p:oleObj>
                </mc:Choice>
                <mc:Fallback>
                  <p:oleObj name="公式" r:id="rId5" imgW="502831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9" y="3648"/>
                          <a:ext cx="52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74" name="Object 8"/>
            <p:cNvGraphicFramePr>
              <a:graphicFrameLocks noChangeAspect="1"/>
            </p:cNvGraphicFramePr>
            <p:nvPr/>
          </p:nvGraphicFramePr>
          <p:xfrm>
            <a:off x="4848" y="3456"/>
            <a:ext cx="169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60" name="公式" r:id="rId7" imgW="160035" imgH="220875" progId="Equation.3">
                    <p:embed/>
                  </p:oleObj>
                </mc:Choice>
                <mc:Fallback>
                  <p:oleObj name="公式" r:id="rId7" imgW="160035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3456"/>
                          <a:ext cx="169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591300" y="1581712"/>
            <a:ext cx="647700" cy="390525"/>
            <a:chOff x="4128" y="1008"/>
            <a:chExt cx="309" cy="198"/>
          </a:xfrm>
        </p:grpSpPr>
        <p:sp>
          <p:nvSpPr>
            <p:cNvPr id="61469" name="Freeform 10"/>
            <p:cNvSpPr>
              <a:spLocks/>
            </p:cNvSpPr>
            <p:nvPr/>
          </p:nvSpPr>
          <p:spPr bwMode="auto">
            <a:xfrm>
              <a:off x="4128" y="1056"/>
              <a:ext cx="86" cy="140"/>
            </a:xfrm>
            <a:custGeom>
              <a:avLst/>
              <a:gdLst>
                <a:gd name="T0" fmla="*/ 0 w 86"/>
                <a:gd name="T1" fmla="*/ 0 h 140"/>
                <a:gd name="T2" fmla="*/ 63 w 86"/>
                <a:gd name="T3" fmla="*/ 54 h 140"/>
                <a:gd name="T4" fmla="*/ 86 w 86"/>
                <a:gd name="T5" fmla="*/ 140 h 140"/>
                <a:gd name="T6" fmla="*/ 0 60000 65536"/>
                <a:gd name="T7" fmla="*/ 0 60000 65536"/>
                <a:gd name="T8" fmla="*/ 0 60000 65536"/>
                <a:gd name="T9" fmla="*/ 0 w 86"/>
                <a:gd name="T10" fmla="*/ 0 h 140"/>
                <a:gd name="T11" fmla="*/ 86 w 86"/>
                <a:gd name="T12" fmla="*/ 140 h 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" h="140">
                  <a:moveTo>
                    <a:pt x="0" y="0"/>
                  </a:moveTo>
                  <a:cubicBezTo>
                    <a:pt x="27" y="17"/>
                    <a:pt x="36" y="37"/>
                    <a:pt x="63" y="54"/>
                  </a:cubicBezTo>
                  <a:cubicBezTo>
                    <a:pt x="71" y="83"/>
                    <a:pt x="86" y="110"/>
                    <a:pt x="86" y="14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1470" name="Object 11"/>
            <p:cNvGraphicFramePr>
              <a:graphicFrameLocks noChangeAspect="1"/>
            </p:cNvGraphicFramePr>
            <p:nvPr/>
          </p:nvGraphicFramePr>
          <p:xfrm>
            <a:off x="4176" y="1008"/>
            <a:ext cx="261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61" name="Equation" r:id="rId9" imgW="243840" imgH="167430" progId="Equation.3">
                    <p:embed/>
                  </p:oleObj>
                </mc:Choice>
                <mc:Fallback>
                  <p:oleObj name="Equation" r:id="rId9" imgW="243840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008"/>
                          <a:ext cx="261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0540" name="Object 12"/>
          <p:cNvGraphicFramePr>
            <a:graphicFrameLocks noChangeAspect="1"/>
          </p:cNvGraphicFramePr>
          <p:nvPr>
            <p:extLst/>
          </p:nvPr>
        </p:nvGraphicFramePr>
        <p:xfrm>
          <a:off x="701675" y="1772212"/>
          <a:ext cx="56149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2" name="Equation" r:id="rId11" imgW="2400300" imgH="393700" progId="Equation.3">
                  <p:embed/>
                </p:oleObj>
              </mc:Choice>
              <mc:Fallback>
                <p:oleObj name="Equation" r:id="rId11" imgW="2400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1772212"/>
                        <a:ext cx="56149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1" name="Object 13"/>
          <p:cNvGraphicFramePr>
            <a:graphicFrameLocks noChangeAspect="1"/>
          </p:cNvGraphicFramePr>
          <p:nvPr>
            <p:extLst/>
          </p:nvPr>
        </p:nvGraphicFramePr>
        <p:xfrm>
          <a:off x="714375" y="3234300"/>
          <a:ext cx="72834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3" name="Equation" r:id="rId13" imgW="3340100" imgH="419100" progId="Equation.3">
                  <p:embed/>
                </p:oleObj>
              </mc:Choice>
              <mc:Fallback>
                <p:oleObj name="Equation" r:id="rId13" imgW="33401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3234300"/>
                        <a:ext cx="72834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2" name="Object 14"/>
          <p:cNvGraphicFramePr>
            <a:graphicFrameLocks noChangeAspect="1"/>
          </p:cNvGraphicFramePr>
          <p:nvPr>
            <p:extLst/>
          </p:nvPr>
        </p:nvGraphicFramePr>
        <p:xfrm>
          <a:off x="1477963" y="4210612"/>
          <a:ext cx="3821112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4" name="Equation" r:id="rId15" imgW="1600200" imgH="304800" progId="Equation.3">
                  <p:embed/>
                </p:oleObj>
              </mc:Choice>
              <mc:Fallback>
                <p:oleObj name="Equation" r:id="rId15" imgW="16002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3" y="4210612"/>
                        <a:ext cx="3821112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3" name="Object 15"/>
          <p:cNvGraphicFramePr>
            <a:graphicFrameLocks noChangeAspect="1"/>
          </p:cNvGraphicFramePr>
          <p:nvPr>
            <p:extLst/>
          </p:nvPr>
        </p:nvGraphicFramePr>
        <p:xfrm>
          <a:off x="1371600" y="4896412"/>
          <a:ext cx="32686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5" name="Equation" r:id="rId17" imgW="1396394" imgH="393529" progId="Equation.3">
                  <p:embed/>
                </p:oleObj>
              </mc:Choice>
              <mc:Fallback>
                <p:oleObj name="Equation" r:id="rId17" imgW="1396394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896412"/>
                        <a:ext cx="32686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4" name="Object 16"/>
          <p:cNvGraphicFramePr>
            <a:graphicFrameLocks noChangeAspect="1"/>
          </p:cNvGraphicFramePr>
          <p:nvPr>
            <p:extLst/>
          </p:nvPr>
        </p:nvGraphicFramePr>
        <p:xfrm>
          <a:off x="1263650" y="5810812"/>
          <a:ext cx="393541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6" name="Equation" r:id="rId19" imgW="1536033" imgH="215806" progId="Equation.3">
                  <p:embed/>
                </p:oleObj>
              </mc:Choice>
              <mc:Fallback>
                <p:oleObj name="Equation" r:id="rId19" imgW="1536033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5810812"/>
                        <a:ext cx="393541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6400800" y="553012"/>
            <a:ext cx="2133600" cy="2590800"/>
            <a:chOff x="3936" y="480"/>
            <a:chExt cx="1064" cy="1324"/>
          </a:xfrm>
        </p:grpSpPr>
        <p:sp>
          <p:nvSpPr>
            <p:cNvPr id="61459" name="Line 18"/>
            <p:cNvSpPr>
              <a:spLocks noChangeShapeType="1"/>
            </p:cNvSpPr>
            <p:nvPr/>
          </p:nvSpPr>
          <p:spPr bwMode="auto">
            <a:xfrm flipV="1">
              <a:off x="3936" y="1200"/>
              <a:ext cx="8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1460" name="Object 19"/>
            <p:cNvGraphicFramePr>
              <a:graphicFrameLocks noChangeAspect="1"/>
            </p:cNvGraphicFramePr>
            <p:nvPr/>
          </p:nvGraphicFramePr>
          <p:xfrm>
            <a:off x="4752" y="1104"/>
            <a:ext cx="24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67" name="公式" r:id="rId21" imgW="236264" imgH="220875" progId="Equation.3">
                    <p:embed/>
                  </p:oleObj>
                </mc:Choice>
                <mc:Fallback>
                  <p:oleObj name="公式" r:id="rId21" imgW="236264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104"/>
                          <a:ext cx="24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61" name="Line 20"/>
            <p:cNvSpPr>
              <a:spLocks noChangeShapeType="1"/>
            </p:cNvSpPr>
            <p:nvPr/>
          </p:nvSpPr>
          <p:spPr bwMode="auto">
            <a:xfrm>
              <a:off x="3936" y="1200"/>
              <a:ext cx="576" cy="38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1462" name="Object 21"/>
            <p:cNvGraphicFramePr>
              <a:graphicFrameLocks noChangeAspect="1"/>
            </p:cNvGraphicFramePr>
            <p:nvPr/>
          </p:nvGraphicFramePr>
          <p:xfrm>
            <a:off x="4272" y="1536"/>
            <a:ext cx="23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68" name="公式" r:id="rId23" imgW="221113" imgH="236010" progId="Equation.3">
                    <p:embed/>
                  </p:oleObj>
                </mc:Choice>
                <mc:Fallback>
                  <p:oleObj name="公式" r:id="rId23" imgW="221113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536"/>
                          <a:ext cx="237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63" name="Line 22"/>
            <p:cNvSpPr>
              <a:spLocks noChangeShapeType="1"/>
            </p:cNvSpPr>
            <p:nvPr/>
          </p:nvSpPr>
          <p:spPr bwMode="auto">
            <a:xfrm flipV="1">
              <a:off x="3936" y="576"/>
              <a:ext cx="384" cy="6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1464" name="Object 23"/>
            <p:cNvGraphicFramePr>
              <a:graphicFrameLocks noChangeAspect="1"/>
            </p:cNvGraphicFramePr>
            <p:nvPr/>
          </p:nvGraphicFramePr>
          <p:xfrm>
            <a:off x="4320" y="480"/>
            <a:ext cx="169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69" name="公式" r:id="rId25" imgW="160035" imgH="220875" progId="Equation.3">
                    <p:embed/>
                  </p:oleObj>
                </mc:Choice>
                <mc:Fallback>
                  <p:oleObj name="公式" r:id="rId25" imgW="160035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480"/>
                          <a:ext cx="169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65" name="Line 24"/>
            <p:cNvSpPr>
              <a:spLocks noChangeShapeType="1"/>
            </p:cNvSpPr>
            <p:nvPr/>
          </p:nvSpPr>
          <p:spPr bwMode="auto">
            <a:xfrm flipV="1">
              <a:off x="3936" y="816"/>
              <a:ext cx="24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1466" name="Object 25"/>
            <p:cNvGraphicFramePr>
              <a:graphicFrameLocks noChangeAspect="1"/>
            </p:cNvGraphicFramePr>
            <p:nvPr/>
          </p:nvGraphicFramePr>
          <p:xfrm>
            <a:off x="3984" y="480"/>
            <a:ext cx="261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70" name="公式" r:id="rId27" imgW="243840" imgH="220875" progId="Equation.3">
                    <p:embed/>
                  </p:oleObj>
                </mc:Choice>
                <mc:Fallback>
                  <p:oleObj name="公式" r:id="rId27" imgW="243840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480"/>
                          <a:ext cx="261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67" name="Line 26"/>
            <p:cNvSpPr>
              <a:spLocks noChangeShapeType="1"/>
            </p:cNvSpPr>
            <p:nvPr/>
          </p:nvSpPr>
          <p:spPr bwMode="auto">
            <a:xfrm>
              <a:off x="4176" y="816"/>
              <a:ext cx="576" cy="38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68" name="Line 27"/>
            <p:cNvSpPr>
              <a:spLocks noChangeShapeType="1"/>
            </p:cNvSpPr>
            <p:nvPr/>
          </p:nvSpPr>
          <p:spPr bwMode="auto">
            <a:xfrm flipV="1">
              <a:off x="4512" y="1200"/>
              <a:ext cx="24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990600" y="1162612"/>
            <a:ext cx="3219450" cy="609600"/>
            <a:chOff x="624" y="624"/>
            <a:chExt cx="2028" cy="384"/>
          </a:xfrm>
        </p:grpSpPr>
        <p:grpSp>
          <p:nvGrpSpPr>
            <p:cNvPr id="61453" name="Group 29"/>
            <p:cNvGrpSpPr>
              <a:grpSpLocks/>
            </p:cNvGrpSpPr>
            <p:nvPr/>
          </p:nvGrpSpPr>
          <p:grpSpPr bwMode="auto">
            <a:xfrm>
              <a:off x="624" y="624"/>
              <a:ext cx="2028" cy="384"/>
              <a:chOff x="624" y="624"/>
              <a:chExt cx="2028" cy="384"/>
            </a:xfrm>
          </p:grpSpPr>
          <p:graphicFrame>
            <p:nvGraphicFramePr>
              <p:cNvPr id="61457" name="Object 30"/>
              <p:cNvGraphicFramePr>
                <a:graphicFrameLocks noChangeAspect="1"/>
              </p:cNvGraphicFramePr>
              <p:nvPr/>
            </p:nvGraphicFramePr>
            <p:xfrm>
              <a:off x="1423" y="672"/>
              <a:ext cx="1229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471" name="Equation" r:id="rId29" imgW="761669" imgH="228501" progId="Equation.3">
                      <p:embed/>
                    </p:oleObj>
                  </mc:Choice>
                  <mc:Fallback>
                    <p:oleObj name="Equation" r:id="rId29" imgW="761669" imgH="22850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23" y="672"/>
                            <a:ext cx="1229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458" name="Rectangle 31"/>
              <p:cNvSpPr>
                <a:spLocks noChangeArrowheads="1"/>
              </p:cNvSpPr>
              <p:nvPr/>
            </p:nvSpPr>
            <p:spPr bwMode="auto">
              <a:xfrm>
                <a:off x="624" y="624"/>
                <a:ext cx="79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>
                    <a:cs typeface="Times New Roman" panose="02020603050405020304" pitchFamily="18" charset="0"/>
                  </a:rPr>
                  <a:t>解：设</a:t>
                </a:r>
              </a:p>
            </p:txBody>
          </p:sp>
        </p:grpSp>
        <p:grpSp>
          <p:nvGrpSpPr>
            <p:cNvPr id="61454" name="Group 32"/>
            <p:cNvGrpSpPr>
              <a:grpSpLocks/>
            </p:cNvGrpSpPr>
            <p:nvPr/>
          </p:nvGrpSpPr>
          <p:grpSpPr bwMode="auto">
            <a:xfrm>
              <a:off x="2064" y="745"/>
              <a:ext cx="336" cy="192"/>
              <a:chOff x="2064" y="745"/>
              <a:chExt cx="336" cy="192"/>
            </a:xfrm>
          </p:grpSpPr>
          <p:sp>
            <p:nvSpPr>
              <p:cNvPr id="61455" name="Line 33"/>
              <p:cNvSpPr>
                <a:spLocks noChangeShapeType="1"/>
              </p:cNvSpPr>
              <p:nvPr/>
            </p:nvSpPr>
            <p:spPr bwMode="auto">
              <a:xfrm flipH="1">
                <a:off x="2064" y="745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456" name="Line 34"/>
              <p:cNvSpPr>
                <a:spLocks noChangeShapeType="1"/>
              </p:cNvSpPr>
              <p:nvPr/>
            </p:nvSpPr>
            <p:spPr bwMode="auto">
              <a:xfrm>
                <a:off x="2079" y="937"/>
                <a:ext cx="32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1665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0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0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0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0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374775" y="1930791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305050" y="460766"/>
            <a:ext cx="5791200" cy="685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4.1</a:t>
            </a:r>
            <a:r>
              <a:rPr lang="en-US" altLang="zh-CN" sz="3600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正弦电压与电流</a:t>
            </a:r>
            <a:endParaRPr lang="zh-CN" altLang="en-US" sz="3600" smtClean="0">
              <a:solidFill>
                <a:srgbClr val="CC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323850" y="1375166"/>
            <a:ext cx="3810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设正弦交流电流：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28850" y="4042164"/>
            <a:ext cx="6305550" cy="949324"/>
            <a:chOff x="1392" y="2592"/>
            <a:chExt cx="3972" cy="598"/>
          </a:xfrm>
        </p:grpSpPr>
        <p:grpSp>
          <p:nvGrpSpPr>
            <p:cNvPr id="7208" name="Group 6"/>
            <p:cNvGrpSpPr>
              <a:grpSpLocks/>
            </p:cNvGrpSpPr>
            <p:nvPr/>
          </p:nvGrpSpPr>
          <p:grpSpPr bwMode="auto">
            <a:xfrm>
              <a:off x="1392" y="2592"/>
              <a:ext cx="864" cy="480"/>
              <a:chOff x="1776" y="1344"/>
              <a:chExt cx="864" cy="480"/>
            </a:xfrm>
          </p:grpSpPr>
          <p:sp>
            <p:nvSpPr>
              <p:cNvPr id="7210" name="Line 7"/>
              <p:cNvSpPr>
                <a:spLocks noChangeShapeType="1"/>
              </p:cNvSpPr>
              <p:nvPr/>
            </p:nvSpPr>
            <p:spPr bwMode="auto">
              <a:xfrm>
                <a:off x="1776" y="1344"/>
                <a:ext cx="0" cy="4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1" name="Line 8"/>
              <p:cNvSpPr>
                <a:spLocks noChangeShapeType="1"/>
              </p:cNvSpPr>
              <p:nvPr/>
            </p:nvSpPr>
            <p:spPr bwMode="auto">
              <a:xfrm>
                <a:off x="1776" y="1824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9881" name="Text Box 9"/>
            <p:cNvSpPr txBox="1">
              <a:spLocks noChangeArrowheads="1"/>
            </p:cNvSpPr>
            <p:nvPr/>
          </p:nvSpPr>
          <p:spPr bwMode="auto">
            <a:xfrm>
              <a:off x="2294" y="2860"/>
              <a:ext cx="307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角频率：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决定正弦量变化快慢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085850" y="4042167"/>
            <a:ext cx="6742113" cy="1566863"/>
            <a:chOff x="672" y="2592"/>
            <a:chExt cx="4247" cy="987"/>
          </a:xfrm>
        </p:grpSpPr>
        <p:grpSp>
          <p:nvGrpSpPr>
            <p:cNvPr id="7204" name="Group 11"/>
            <p:cNvGrpSpPr>
              <a:grpSpLocks/>
            </p:cNvGrpSpPr>
            <p:nvPr/>
          </p:nvGrpSpPr>
          <p:grpSpPr bwMode="auto">
            <a:xfrm>
              <a:off x="672" y="2592"/>
              <a:ext cx="1632" cy="864"/>
              <a:chOff x="1056" y="1344"/>
              <a:chExt cx="1632" cy="864"/>
            </a:xfrm>
          </p:grpSpPr>
          <p:sp>
            <p:nvSpPr>
              <p:cNvPr id="7206" name="Line 12"/>
              <p:cNvSpPr>
                <a:spLocks noChangeShapeType="1"/>
              </p:cNvSpPr>
              <p:nvPr/>
            </p:nvSpPr>
            <p:spPr bwMode="auto">
              <a:xfrm>
                <a:off x="1056" y="1344"/>
                <a:ext cx="0" cy="8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7" name="Line 13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9886" name="Text Box 14"/>
            <p:cNvSpPr txBox="1">
              <a:spLocks noChangeArrowheads="1"/>
            </p:cNvSpPr>
            <p:nvPr/>
          </p:nvSpPr>
          <p:spPr bwMode="auto">
            <a:xfrm>
              <a:off x="2304" y="3249"/>
              <a:ext cx="261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幅值：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决定正弦量的大小</a:t>
              </a:r>
            </a:p>
          </p:txBody>
        </p:sp>
      </p:grpSp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476250" y="5718566"/>
            <a:ext cx="76390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幅值、角频率、初相角成为正弦量的三要素。</a:t>
            </a: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3143250" y="3889762"/>
            <a:ext cx="5400675" cy="523874"/>
            <a:chOff x="1973" y="2481"/>
            <a:chExt cx="3402" cy="330"/>
          </a:xfrm>
        </p:grpSpPr>
        <p:grpSp>
          <p:nvGrpSpPr>
            <p:cNvPr id="7200" name="Group 17"/>
            <p:cNvGrpSpPr>
              <a:grpSpLocks/>
            </p:cNvGrpSpPr>
            <p:nvPr/>
          </p:nvGrpSpPr>
          <p:grpSpPr bwMode="auto">
            <a:xfrm>
              <a:off x="1973" y="2592"/>
              <a:ext cx="288" cy="144"/>
              <a:chOff x="2304" y="1344"/>
              <a:chExt cx="288" cy="144"/>
            </a:xfrm>
          </p:grpSpPr>
          <p:sp>
            <p:nvSpPr>
              <p:cNvPr id="7202" name="Line 18"/>
              <p:cNvSpPr>
                <a:spLocks noChangeShapeType="1"/>
              </p:cNvSpPr>
              <p:nvPr/>
            </p:nvSpPr>
            <p:spPr bwMode="auto">
              <a:xfrm>
                <a:off x="2304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3" name="Line 19"/>
              <p:cNvSpPr>
                <a:spLocks noChangeShapeType="1"/>
              </p:cNvSpPr>
              <p:nvPr/>
            </p:nvSpPr>
            <p:spPr bwMode="auto">
              <a:xfrm>
                <a:off x="2304" y="148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9892" name="Text Box 20"/>
            <p:cNvSpPr txBox="1">
              <a:spLocks noChangeArrowheads="1"/>
            </p:cNvSpPr>
            <p:nvPr/>
          </p:nvSpPr>
          <p:spPr bwMode="auto">
            <a:xfrm>
              <a:off x="2305" y="2481"/>
              <a:ext cx="307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初相角：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决定正弦量起始位置</a:t>
              </a:r>
            </a:p>
          </p:txBody>
        </p:sp>
      </p:grpSp>
      <p:sp>
        <p:nvSpPr>
          <p:cNvPr id="7177" name="Line 21"/>
          <p:cNvSpPr>
            <a:spLocks noChangeShapeType="1"/>
          </p:cNvSpPr>
          <p:nvPr/>
        </p:nvSpPr>
        <p:spPr bwMode="auto">
          <a:xfrm>
            <a:off x="3808413" y="341986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4503738" y="2754703"/>
            <a:ext cx="1130300" cy="587375"/>
            <a:chOff x="2408" y="1632"/>
            <a:chExt cx="712" cy="370"/>
          </a:xfrm>
        </p:grpSpPr>
        <p:sp>
          <p:nvSpPr>
            <p:cNvPr id="7196" name="Line 27"/>
            <p:cNvSpPr>
              <a:spLocks noChangeShapeType="1"/>
            </p:cNvSpPr>
            <p:nvPr/>
          </p:nvSpPr>
          <p:spPr bwMode="auto">
            <a:xfrm>
              <a:off x="2618" y="1632"/>
              <a:ext cx="0" cy="28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7" name="Line 28"/>
            <p:cNvSpPr>
              <a:spLocks noChangeShapeType="1"/>
            </p:cNvSpPr>
            <p:nvPr/>
          </p:nvSpPr>
          <p:spPr bwMode="auto">
            <a:xfrm flipH="1">
              <a:off x="2871" y="1776"/>
              <a:ext cx="249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8" name="Line 29"/>
            <p:cNvSpPr>
              <a:spLocks noChangeShapeType="1"/>
            </p:cNvSpPr>
            <p:nvPr/>
          </p:nvSpPr>
          <p:spPr bwMode="auto">
            <a:xfrm>
              <a:off x="2408" y="1768"/>
              <a:ext cx="193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9" name="Text Box 30"/>
            <p:cNvSpPr txBox="1">
              <a:spLocks noChangeArrowheads="1"/>
            </p:cNvSpPr>
            <p:nvPr/>
          </p:nvSpPr>
          <p:spPr bwMode="auto">
            <a:xfrm>
              <a:off x="2590" y="1672"/>
              <a:ext cx="4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000099"/>
                  </a:solidFill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</a:t>
              </a:r>
              <a:endParaRPr lang="en-US" altLang="zh-CN" b="1" i="1">
                <a:solidFill>
                  <a:srgbClr val="000099"/>
                </a:solidFill>
                <a:ea typeface="+mn-ea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79904" name="Object 32"/>
          <p:cNvGraphicFramePr>
            <a:graphicFrameLocks noChangeAspect="1"/>
          </p:cNvGraphicFramePr>
          <p:nvPr>
            <p:extLst/>
          </p:nvPr>
        </p:nvGraphicFramePr>
        <p:xfrm>
          <a:off x="323850" y="3386528"/>
          <a:ext cx="31242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3" imgW="1180588" imgH="215806" progId="Equation.3">
                  <p:embed/>
                </p:oleObj>
              </mc:Choice>
              <mc:Fallback>
                <p:oleObj name="Equation" r:id="rId3" imgW="118058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386528"/>
                        <a:ext cx="31242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4770438" y="1460891"/>
            <a:ext cx="787400" cy="523875"/>
            <a:chOff x="2568" y="809"/>
            <a:chExt cx="496" cy="330"/>
          </a:xfrm>
        </p:grpSpPr>
        <p:sp>
          <p:nvSpPr>
            <p:cNvPr id="7194" name="Text Box 34"/>
            <p:cNvSpPr txBox="1">
              <a:spLocks noChangeArrowheads="1"/>
            </p:cNvSpPr>
            <p:nvPr/>
          </p:nvSpPr>
          <p:spPr bwMode="auto">
            <a:xfrm>
              <a:off x="2568" y="809"/>
              <a:ext cx="4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FF3300"/>
                  </a:solidFill>
                  <a:ea typeface="+mn-ea"/>
                  <a:cs typeface="Times New Roman" panose="02020603050405020304" pitchFamily="18" charset="0"/>
                </a:rPr>
                <a:t>I</a:t>
              </a:r>
              <a:r>
                <a:rPr lang="en-US" altLang="zh-CN" b="1" baseline="-25000">
                  <a:solidFill>
                    <a:srgbClr val="FF3300"/>
                  </a:solidFill>
                  <a:ea typeface="+mn-ea"/>
                  <a:cs typeface="Times New Roman" panose="02020603050405020304" pitchFamily="18" charset="0"/>
                </a:rPr>
                <a:t>m</a:t>
              </a:r>
              <a:endParaRPr lang="en-US" altLang="zh-CN" b="1">
                <a:solidFill>
                  <a:srgbClr val="FF3300"/>
                </a:solidFill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195" name="Line 35"/>
            <p:cNvSpPr>
              <a:spLocks noChangeShapeType="1"/>
            </p:cNvSpPr>
            <p:nvPr/>
          </p:nvSpPr>
          <p:spPr bwMode="auto">
            <a:xfrm>
              <a:off x="2872" y="1024"/>
              <a:ext cx="192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8"/>
          <p:cNvGrpSpPr>
            <a:grpSpLocks/>
          </p:cNvGrpSpPr>
          <p:nvPr/>
        </p:nvGrpSpPr>
        <p:grpSpPr bwMode="auto">
          <a:xfrm>
            <a:off x="4845050" y="2754706"/>
            <a:ext cx="2693988" cy="803276"/>
            <a:chOff x="2957" y="1549"/>
            <a:chExt cx="1697" cy="506"/>
          </a:xfrm>
        </p:grpSpPr>
        <p:sp>
          <p:nvSpPr>
            <p:cNvPr id="7190" name="Line 43"/>
            <p:cNvSpPr>
              <a:spLocks noChangeShapeType="1"/>
            </p:cNvSpPr>
            <p:nvPr/>
          </p:nvSpPr>
          <p:spPr bwMode="auto">
            <a:xfrm>
              <a:off x="4654" y="1549"/>
              <a:ext cx="0" cy="371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1" name="Line 44"/>
            <p:cNvSpPr>
              <a:spLocks noChangeShapeType="1"/>
            </p:cNvSpPr>
            <p:nvPr/>
          </p:nvSpPr>
          <p:spPr bwMode="auto">
            <a:xfrm flipH="1">
              <a:off x="2957" y="1861"/>
              <a:ext cx="489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2" name="Text Box 40"/>
            <p:cNvSpPr txBox="1">
              <a:spLocks noChangeArrowheads="1"/>
            </p:cNvSpPr>
            <p:nvPr/>
          </p:nvSpPr>
          <p:spPr bwMode="auto">
            <a:xfrm>
              <a:off x="3645" y="1725"/>
              <a:ext cx="25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i="1">
                  <a:solidFill>
                    <a:srgbClr val="000099"/>
                  </a:solidFill>
                  <a:ea typeface="+mn-ea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193" name="Line 42"/>
            <p:cNvSpPr>
              <a:spLocks noChangeShapeType="1"/>
            </p:cNvSpPr>
            <p:nvPr/>
          </p:nvSpPr>
          <p:spPr bwMode="auto">
            <a:xfrm flipH="1">
              <a:off x="4126" y="1853"/>
              <a:ext cx="509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 type="stealth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9925" name="Freeform 53"/>
          <p:cNvSpPr>
            <a:spLocks/>
          </p:cNvSpPr>
          <p:nvPr/>
        </p:nvSpPr>
        <p:spPr bwMode="auto">
          <a:xfrm>
            <a:off x="4821238" y="1687903"/>
            <a:ext cx="2730500" cy="2189163"/>
          </a:xfrm>
          <a:custGeom>
            <a:avLst/>
            <a:gdLst>
              <a:gd name="T0" fmla="*/ 0 w 2152"/>
              <a:gd name="T1" fmla="*/ 2147483646 h 2024"/>
              <a:gd name="T2" fmla="*/ 2147483646 w 2152"/>
              <a:gd name="T3" fmla="*/ 2147483646 h 2024"/>
              <a:gd name="T4" fmla="*/ 2147483646 w 2152"/>
              <a:gd name="T5" fmla="*/ 2147483646 h 2024"/>
              <a:gd name="T6" fmla="*/ 2147483646 w 2152"/>
              <a:gd name="T7" fmla="*/ 2147483646 h 2024"/>
              <a:gd name="T8" fmla="*/ 0 60000 65536"/>
              <a:gd name="T9" fmla="*/ 0 60000 65536"/>
              <a:gd name="T10" fmla="*/ 0 60000 65536"/>
              <a:gd name="T11" fmla="*/ 0 60000 65536"/>
              <a:gd name="T12" fmla="*/ 0 w 2152"/>
              <a:gd name="T13" fmla="*/ 0 h 2024"/>
              <a:gd name="T14" fmla="*/ 2152 w 2152"/>
              <a:gd name="T15" fmla="*/ 2024 h 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52" h="2024">
                <a:moveTo>
                  <a:pt x="0" y="977"/>
                </a:moveTo>
                <a:cubicBezTo>
                  <a:pt x="99" y="840"/>
                  <a:pt x="343" y="0"/>
                  <a:pt x="597" y="152"/>
                </a:cubicBezTo>
                <a:cubicBezTo>
                  <a:pt x="851" y="304"/>
                  <a:pt x="1265" y="1752"/>
                  <a:pt x="1524" y="1888"/>
                </a:cubicBezTo>
                <a:cubicBezTo>
                  <a:pt x="1783" y="2024"/>
                  <a:pt x="2021" y="1161"/>
                  <a:pt x="2152" y="9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72"/>
          <p:cNvGrpSpPr>
            <a:grpSpLocks/>
          </p:cNvGrpSpPr>
          <p:nvPr/>
        </p:nvGrpSpPr>
        <p:grpSpPr bwMode="auto">
          <a:xfrm>
            <a:off x="4646613" y="1125928"/>
            <a:ext cx="3886200" cy="2286000"/>
            <a:chOff x="2490" y="624"/>
            <a:chExt cx="2448" cy="1440"/>
          </a:xfrm>
        </p:grpSpPr>
        <p:sp>
          <p:nvSpPr>
            <p:cNvPr id="7184" name="Rectangle 73"/>
            <p:cNvSpPr>
              <a:spLocks noChangeArrowheads="1"/>
            </p:cNvSpPr>
            <p:nvPr/>
          </p:nvSpPr>
          <p:spPr bwMode="auto">
            <a:xfrm>
              <a:off x="2908" y="624"/>
              <a:ext cx="175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i="1">
                  <a:solidFill>
                    <a:srgbClr val="FF0000"/>
                  </a:solidFill>
                  <a:ea typeface="+mn-ea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7185" name="Line 74"/>
            <p:cNvSpPr>
              <a:spLocks noChangeShapeType="1"/>
            </p:cNvSpPr>
            <p:nvPr/>
          </p:nvSpPr>
          <p:spPr bwMode="auto">
            <a:xfrm flipV="1">
              <a:off x="2878" y="770"/>
              <a:ext cx="0" cy="12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186" name="Object 75"/>
            <p:cNvGraphicFramePr>
              <a:graphicFrameLocks noChangeAspect="1"/>
            </p:cNvGraphicFramePr>
            <p:nvPr/>
          </p:nvGraphicFramePr>
          <p:xfrm>
            <a:off x="4674" y="1536"/>
            <a:ext cx="264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" name="公式" r:id="rId5" imgW="228501" imgH="152334" progId="Equation.3">
                    <p:embed/>
                  </p:oleObj>
                </mc:Choice>
                <mc:Fallback>
                  <p:oleObj name="公式" r:id="rId5" imgW="228501" imgH="15233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4" y="1536"/>
                          <a:ext cx="264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7" name="Line 76"/>
            <p:cNvSpPr>
              <a:spLocks noChangeShapeType="1"/>
            </p:cNvSpPr>
            <p:nvPr/>
          </p:nvSpPr>
          <p:spPr bwMode="auto">
            <a:xfrm flipV="1">
              <a:off x="2490" y="1641"/>
              <a:ext cx="2184" cy="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88" name="Text Box 77"/>
            <p:cNvSpPr txBox="1">
              <a:spLocks noChangeArrowheads="1"/>
            </p:cNvSpPr>
            <p:nvPr/>
          </p:nvSpPr>
          <p:spPr bwMode="auto">
            <a:xfrm>
              <a:off x="2601" y="1632"/>
              <a:ext cx="33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zh-CN" b="1" i="1"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189" name="Rectangle 78"/>
            <p:cNvSpPr>
              <a:spLocks noChangeArrowheads="1"/>
            </p:cNvSpPr>
            <p:nvPr/>
          </p:nvSpPr>
          <p:spPr bwMode="auto">
            <a:xfrm>
              <a:off x="2850" y="1413"/>
              <a:ext cx="2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+mn-ea"/>
                  <a:cs typeface="Times New Roman" panose="02020603050405020304" pitchFamily="18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7075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utoUpdateAnimBg="0"/>
      <p:bldP spid="79887" grpId="0" autoUpdateAnimBg="0"/>
      <p:bldP spid="799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304800" y="582058"/>
            <a:ext cx="12192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（</a:t>
            </a:r>
            <a:r>
              <a:rPr lang="en-US" altLang="zh-CN" b="1">
                <a:cs typeface="Times New Roman" panose="02020603050405020304" pitchFamily="18" charset="0"/>
              </a:rPr>
              <a:t>3</a:t>
            </a:r>
            <a:r>
              <a:rPr lang="zh-CN" altLang="en-US" b="1"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>
            <p:extLst/>
          </p:nvPr>
        </p:nvGraphicFramePr>
        <p:xfrm>
          <a:off x="1108075" y="494746"/>
          <a:ext cx="69246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2" name="Equation" r:id="rId3" imgW="3175000" imgH="419100" progId="Equation.3">
                  <p:embed/>
                </p:oleObj>
              </mc:Choice>
              <mc:Fallback>
                <p:oleObj name="Equation" r:id="rId3" imgW="3175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494746"/>
                        <a:ext cx="6924675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6" name="Object 4"/>
          <p:cNvGraphicFramePr>
            <a:graphicFrameLocks noChangeAspect="1"/>
          </p:cNvGraphicFramePr>
          <p:nvPr>
            <p:extLst/>
          </p:nvPr>
        </p:nvGraphicFramePr>
        <p:xfrm>
          <a:off x="563563" y="1369458"/>
          <a:ext cx="4275137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3" name="Equation" r:id="rId5" imgW="1790700" imgH="304800" progId="Equation.3">
                  <p:embed/>
                </p:oleObj>
              </mc:Choice>
              <mc:Fallback>
                <p:oleObj name="Equation" r:id="rId5" imgW="1790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1369458"/>
                        <a:ext cx="4275137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7" name="Object 5"/>
          <p:cNvGraphicFramePr>
            <a:graphicFrameLocks noChangeAspect="1"/>
          </p:cNvGraphicFramePr>
          <p:nvPr>
            <p:extLst/>
          </p:nvPr>
        </p:nvGraphicFramePr>
        <p:xfrm>
          <a:off x="4800600" y="1318658"/>
          <a:ext cx="383063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4" name="Equation" r:id="rId7" imgW="1637589" imgH="393529" progId="Equation.3">
                  <p:embed/>
                </p:oleObj>
              </mc:Choice>
              <mc:Fallback>
                <p:oleObj name="Equation" r:id="rId7" imgW="163758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318658"/>
                        <a:ext cx="383063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8" name="Object 6"/>
          <p:cNvGraphicFramePr>
            <a:graphicFrameLocks noChangeAspect="1"/>
          </p:cNvGraphicFramePr>
          <p:nvPr>
            <p:extLst/>
          </p:nvPr>
        </p:nvGraphicFramePr>
        <p:xfrm>
          <a:off x="1092200" y="2106058"/>
          <a:ext cx="354488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5" name="Equation" r:id="rId9" imgW="1383699" imgH="215806" progId="Equation.3">
                  <p:embed/>
                </p:oleObj>
              </mc:Choice>
              <mc:Fallback>
                <p:oleObj name="Equation" r:id="rId9" imgW="138369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2106058"/>
                        <a:ext cx="3544888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5694363" y="2512458"/>
            <a:ext cx="2382837" cy="1765300"/>
            <a:chOff x="3587" y="1480"/>
            <a:chExt cx="1555" cy="1160"/>
          </a:xfrm>
        </p:grpSpPr>
        <p:sp>
          <p:nvSpPr>
            <p:cNvPr id="62484" name="Line 8"/>
            <p:cNvSpPr>
              <a:spLocks noChangeShapeType="1"/>
            </p:cNvSpPr>
            <p:nvPr/>
          </p:nvSpPr>
          <p:spPr bwMode="auto">
            <a:xfrm flipV="1">
              <a:off x="3840" y="1744"/>
              <a:ext cx="1296" cy="43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2485" name="Object 9"/>
            <p:cNvGraphicFramePr>
              <a:graphicFrameLocks noChangeAspect="1"/>
            </p:cNvGraphicFramePr>
            <p:nvPr/>
          </p:nvGraphicFramePr>
          <p:xfrm>
            <a:off x="3587" y="1659"/>
            <a:ext cx="411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86" name="Equation" r:id="rId11" imgW="388724" imgH="198173" progId="Equation.3">
                    <p:embed/>
                  </p:oleObj>
                </mc:Choice>
                <mc:Fallback>
                  <p:oleObj name="Equation" r:id="rId11" imgW="388724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7" y="1659"/>
                          <a:ext cx="411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6" name="Line 10"/>
            <p:cNvSpPr>
              <a:spLocks noChangeShapeType="1"/>
            </p:cNvSpPr>
            <p:nvPr/>
          </p:nvSpPr>
          <p:spPr bwMode="auto">
            <a:xfrm flipV="1">
              <a:off x="3840" y="2174"/>
              <a:ext cx="10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2487" name="Object 11"/>
            <p:cNvGraphicFramePr>
              <a:graphicFrameLocks noChangeAspect="1"/>
            </p:cNvGraphicFramePr>
            <p:nvPr/>
          </p:nvGraphicFramePr>
          <p:xfrm>
            <a:off x="4911" y="2053"/>
            <a:ext cx="231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87" name="公式" r:id="rId13" imgW="236264" imgH="220875" progId="Equation.3">
                    <p:embed/>
                  </p:oleObj>
                </mc:Choice>
                <mc:Fallback>
                  <p:oleObj name="公式" r:id="rId13" imgW="236264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1" y="2053"/>
                          <a:ext cx="231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8" name="Line 12"/>
            <p:cNvSpPr>
              <a:spLocks noChangeShapeType="1"/>
            </p:cNvSpPr>
            <p:nvPr/>
          </p:nvSpPr>
          <p:spPr bwMode="auto">
            <a:xfrm>
              <a:off x="3840" y="2174"/>
              <a:ext cx="64" cy="278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2489" name="Object 13"/>
            <p:cNvGraphicFramePr>
              <a:graphicFrameLocks noChangeAspect="1"/>
            </p:cNvGraphicFramePr>
            <p:nvPr/>
          </p:nvGraphicFramePr>
          <p:xfrm>
            <a:off x="3648" y="2267"/>
            <a:ext cx="227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88" name="公式" r:id="rId15" imgW="221113" imgH="236010" progId="Equation.3">
                    <p:embed/>
                  </p:oleObj>
                </mc:Choice>
                <mc:Fallback>
                  <p:oleObj name="公式" r:id="rId15" imgW="221113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267"/>
                          <a:ext cx="227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90" name="Object 14"/>
            <p:cNvGraphicFramePr>
              <a:graphicFrameLocks noChangeAspect="1"/>
            </p:cNvGraphicFramePr>
            <p:nvPr/>
          </p:nvGraphicFramePr>
          <p:xfrm>
            <a:off x="4935" y="1480"/>
            <a:ext cx="158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89" name="公式" r:id="rId17" imgW="160035" imgH="220875" progId="Equation.3">
                    <p:embed/>
                  </p:oleObj>
                </mc:Choice>
                <mc:Fallback>
                  <p:oleObj name="公式" r:id="rId17" imgW="160035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5" y="1480"/>
                          <a:ext cx="158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91" name="Line 15"/>
            <p:cNvSpPr>
              <a:spLocks noChangeShapeType="1"/>
            </p:cNvSpPr>
            <p:nvPr/>
          </p:nvSpPr>
          <p:spPr bwMode="auto">
            <a:xfrm rot="21453915" flipV="1">
              <a:off x="3824" y="1888"/>
              <a:ext cx="959" cy="27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2492" name="Object 16"/>
            <p:cNvGraphicFramePr>
              <a:graphicFrameLocks noChangeAspect="1"/>
            </p:cNvGraphicFramePr>
            <p:nvPr/>
          </p:nvGraphicFramePr>
          <p:xfrm>
            <a:off x="4536" y="1536"/>
            <a:ext cx="252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0" name="公式" r:id="rId19" imgW="243840" imgH="220875" progId="Equation.3">
                    <p:embed/>
                  </p:oleObj>
                </mc:Choice>
                <mc:Fallback>
                  <p:oleObj name="公式" r:id="rId19" imgW="243840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6" y="1536"/>
                          <a:ext cx="252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93" name="Line 17"/>
            <p:cNvSpPr>
              <a:spLocks noChangeShapeType="1"/>
            </p:cNvSpPr>
            <p:nvPr/>
          </p:nvSpPr>
          <p:spPr bwMode="auto">
            <a:xfrm flipV="1">
              <a:off x="3904" y="2174"/>
              <a:ext cx="959" cy="27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94" name="Line 18"/>
            <p:cNvSpPr>
              <a:spLocks noChangeShapeType="1"/>
            </p:cNvSpPr>
            <p:nvPr/>
          </p:nvSpPr>
          <p:spPr bwMode="auto">
            <a:xfrm>
              <a:off x="4783" y="1896"/>
              <a:ext cx="64" cy="278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95" name="Line 19"/>
            <p:cNvSpPr>
              <a:spLocks noChangeShapeType="1"/>
            </p:cNvSpPr>
            <p:nvPr/>
          </p:nvSpPr>
          <p:spPr bwMode="auto">
            <a:xfrm rot="-129165" flipH="1" flipV="1">
              <a:off x="3969" y="1776"/>
              <a:ext cx="239" cy="3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96" name="Freeform 20"/>
            <p:cNvSpPr>
              <a:spLocks/>
            </p:cNvSpPr>
            <p:nvPr/>
          </p:nvSpPr>
          <p:spPr bwMode="auto">
            <a:xfrm>
              <a:off x="4265" y="2057"/>
              <a:ext cx="15" cy="104"/>
            </a:xfrm>
            <a:custGeom>
              <a:avLst/>
              <a:gdLst>
                <a:gd name="T0" fmla="*/ 0 w 11"/>
                <a:gd name="T1" fmla="*/ 0 h 54"/>
                <a:gd name="T2" fmla="*/ 20 w 11"/>
                <a:gd name="T3" fmla="*/ 385 h 54"/>
                <a:gd name="T4" fmla="*/ 0 60000 65536"/>
                <a:gd name="T5" fmla="*/ 0 60000 65536"/>
                <a:gd name="T6" fmla="*/ 0 w 11"/>
                <a:gd name="T7" fmla="*/ 0 h 54"/>
                <a:gd name="T8" fmla="*/ 11 w 11"/>
                <a:gd name="T9" fmla="*/ 54 h 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" h="54">
                  <a:moveTo>
                    <a:pt x="0" y="0"/>
                  </a:moveTo>
                  <a:cubicBezTo>
                    <a:pt x="11" y="33"/>
                    <a:pt x="8" y="15"/>
                    <a:pt x="8" y="5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1574" name="Rectangle 22"/>
          <p:cNvSpPr>
            <a:spLocks noChangeArrowheads="1"/>
          </p:cNvSpPr>
          <p:nvPr/>
        </p:nvSpPr>
        <p:spPr bwMode="auto">
          <a:xfrm>
            <a:off x="508000" y="2575958"/>
            <a:ext cx="2709396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大小和相位关系</a:t>
            </a:r>
            <a:endParaRPr lang="zh-CN" altLang="en-US" sz="2800" b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1575" name="Object 23"/>
          <p:cNvGraphicFramePr>
            <a:graphicFrameLocks noChangeAspect="1"/>
          </p:cNvGraphicFramePr>
          <p:nvPr>
            <p:extLst/>
          </p:nvPr>
        </p:nvGraphicFramePr>
        <p:xfrm>
          <a:off x="1041400" y="3147458"/>
          <a:ext cx="1789113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1" name="公式" r:id="rId21" imgW="698197" imgH="431613" progId="Equation.3">
                  <p:embed/>
                </p:oleObj>
              </mc:Choice>
              <mc:Fallback>
                <p:oleObj name="公式" r:id="rId21" imgW="698197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3147458"/>
                        <a:ext cx="1789113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2997200" y="3314146"/>
            <a:ext cx="2628900" cy="638175"/>
            <a:chOff x="3216" y="2089"/>
            <a:chExt cx="1656" cy="402"/>
          </a:xfrm>
        </p:grpSpPr>
        <p:graphicFrame>
          <p:nvGraphicFramePr>
            <p:cNvPr id="62480" name="Object 24"/>
            <p:cNvGraphicFramePr>
              <a:graphicFrameLocks noChangeAspect="1"/>
            </p:cNvGraphicFramePr>
            <p:nvPr/>
          </p:nvGraphicFramePr>
          <p:xfrm>
            <a:off x="3216" y="2144"/>
            <a:ext cx="288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2" name="公式" r:id="rId23" imgW="203112" imgH="228501" progId="Equation.3">
                    <p:embed/>
                  </p:oleObj>
                </mc:Choice>
                <mc:Fallback>
                  <p:oleObj name="公式" r:id="rId23" imgW="203112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2144"/>
                          <a:ext cx="288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1" name="Object 25"/>
            <p:cNvGraphicFramePr>
              <a:graphicFrameLocks noChangeAspect="1"/>
            </p:cNvGraphicFramePr>
            <p:nvPr/>
          </p:nvGraphicFramePr>
          <p:xfrm>
            <a:off x="3688" y="2136"/>
            <a:ext cx="314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3" name="公式" r:id="rId25" imgW="203112" imgH="228501" progId="Equation.3">
                    <p:embed/>
                  </p:oleObj>
                </mc:Choice>
                <mc:Fallback>
                  <p:oleObj name="公式" r:id="rId25" imgW="203112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8" y="2136"/>
                          <a:ext cx="314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2" name="Rectangle 26"/>
            <p:cNvSpPr>
              <a:spLocks noChangeArrowheads="1"/>
            </p:cNvSpPr>
            <p:nvPr/>
          </p:nvSpPr>
          <p:spPr bwMode="auto">
            <a:xfrm>
              <a:off x="3424" y="2089"/>
              <a:ext cx="102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zh-CN" b="1">
                  <a:cs typeface="Times New Roman" panose="02020603050405020304" pitchFamily="18" charset="0"/>
                </a:rPr>
                <a:t>比    超前</a:t>
              </a:r>
              <a:endParaRPr lang="zh-CN" altLang="en-US" b="1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2483" name="Object 27"/>
            <p:cNvGraphicFramePr>
              <a:graphicFrameLocks noChangeAspect="1"/>
            </p:cNvGraphicFramePr>
            <p:nvPr/>
          </p:nvGraphicFramePr>
          <p:xfrm>
            <a:off x="4349" y="2184"/>
            <a:ext cx="523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4" name="Equation" r:id="rId27" imgW="368140" imgH="177723" progId="Equation.3">
                    <p:embed/>
                  </p:oleObj>
                </mc:Choice>
                <mc:Fallback>
                  <p:oleObj name="Equation" r:id="rId27" imgW="368140" imgH="17772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9" y="2184"/>
                          <a:ext cx="523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1580" name="Rectangle 28"/>
          <p:cNvSpPr>
            <a:spLocks noChangeArrowheads="1"/>
          </p:cNvSpPr>
          <p:nvPr/>
        </p:nvSpPr>
        <p:spPr bwMode="auto">
          <a:xfrm>
            <a:off x="558800" y="4188858"/>
            <a:ext cx="5234125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从本例中可了解两个实际问题：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558800" y="4722258"/>
            <a:ext cx="8356600" cy="1090613"/>
            <a:chOff x="352" y="2872"/>
            <a:chExt cx="5264" cy="687"/>
          </a:xfrm>
        </p:grpSpPr>
        <p:sp>
          <p:nvSpPr>
            <p:cNvPr id="151582" name="Rectangle 30"/>
            <p:cNvSpPr>
              <a:spLocks noChangeArrowheads="1"/>
            </p:cNvSpPr>
            <p:nvPr/>
          </p:nvSpPr>
          <p:spPr bwMode="auto">
            <a:xfrm>
              <a:off x="352" y="2872"/>
              <a:ext cx="5264" cy="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zh-CN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zh-CN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串联电容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可起到隔直通交的作用</a:t>
              </a: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zh-CN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只要选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择</a:t>
              </a:r>
              <a:r>
                <a:rPr lang="zh-CN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合适</a:t>
              </a:r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  <a:defRPr/>
              </a:pP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zh-CN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的</a:t>
              </a:r>
              <a:r>
                <a:rPr lang="en-US" altLang="zh-CN" sz="28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，使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</a:t>
              </a: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graphicFrame>
          <p:nvGraphicFramePr>
            <p:cNvPr id="62479" name="Object 31"/>
            <p:cNvGraphicFramePr>
              <a:graphicFrameLocks noChangeAspect="1"/>
            </p:cNvGraphicFramePr>
            <p:nvPr/>
          </p:nvGraphicFramePr>
          <p:xfrm>
            <a:off x="1562" y="3216"/>
            <a:ext cx="934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5" name="公式" r:id="rId29" imgW="601788" imgH="220875" progId="Equation.3">
                    <p:embed/>
                  </p:oleObj>
                </mc:Choice>
                <mc:Fallback>
                  <p:oleObj name="公式" r:id="rId29" imgW="601788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2" y="3216"/>
                          <a:ext cx="934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1584" name="Rectangle 32"/>
          <p:cNvSpPr>
            <a:spLocks noChangeArrowheads="1"/>
          </p:cNvSpPr>
          <p:nvPr/>
        </p:nvSpPr>
        <p:spPr bwMode="auto">
          <a:xfrm>
            <a:off x="482600" y="5636658"/>
            <a:ext cx="83566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b="1" i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r>
              <a:rPr lang="zh-CN" altLang="zh-CN" sz="2800" b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串联电路也是一种移相电路</a:t>
            </a:r>
            <a:r>
              <a:rPr lang="en-US" altLang="zh-CN" sz="2800" b="1">
                <a:solidFill>
                  <a:srgbClr val="0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改变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 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</a:t>
            </a:r>
            <a:endParaRPr lang="zh-CN" altLang="en-US" sz="2800" b="1" i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可达到移相的目的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817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74" grpId="0" autoUpdateAnimBg="0"/>
      <p:bldP spid="151580" grpId="0" autoUpdateAnimBg="0"/>
      <p:bldP spid="151584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685800" y="638264"/>
            <a:ext cx="1822450" cy="1277938"/>
            <a:chOff x="432" y="288"/>
            <a:chExt cx="1148" cy="805"/>
          </a:xfrm>
        </p:grpSpPr>
        <p:sp>
          <p:nvSpPr>
            <p:cNvPr id="63540" name="AutoShape 3"/>
            <p:cNvSpPr>
              <a:spLocks noChangeArrowheads="1"/>
            </p:cNvSpPr>
            <p:nvPr/>
          </p:nvSpPr>
          <p:spPr bwMode="auto">
            <a:xfrm rot="-1839409">
              <a:off x="432" y="288"/>
              <a:ext cx="1148" cy="805"/>
            </a:xfrm>
            <a:prstGeom prst="irregularSeal1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63541" name="Text Box 4"/>
            <p:cNvSpPr txBox="1">
              <a:spLocks noChangeArrowheads="1"/>
            </p:cNvSpPr>
            <p:nvPr/>
          </p:nvSpPr>
          <p:spPr bwMode="auto">
            <a:xfrm rot="-2028165">
              <a:off x="736" y="518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2060"/>
                  </a:solidFill>
                </a:rPr>
                <a:t>思考</a:t>
              </a:r>
            </a:p>
          </p:txBody>
        </p:sp>
      </p:grpSp>
      <p:sp>
        <p:nvSpPr>
          <p:cNvPr id="63491" name="Rectangle 38"/>
          <p:cNvSpPr>
            <a:spLocks noChangeArrowheads="1"/>
          </p:cNvSpPr>
          <p:nvPr/>
        </p:nvSpPr>
        <p:spPr bwMode="auto">
          <a:xfrm>
            <a:off x="2514600" y="1247864"/>
            <a:ext cx="61722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b="1"/>
              <a:t>1.</a:t>
            </a:r>
            <a:r>
              <a:rPr lang="zh-CN" altLang="en-US" b="1"/>
              <a:t>假设</a:t>
            </a:r>
            <a:r>
              <a:rPr lang="en-US" altLang="zh-CN" b="1" i="1"/>
              <a:t>R</a:t>
            </a:r>
            <a:r>
              <a:rPr lang="zh-CN" altLang="en-US" b="1" i="1"/>
              <a:t>、</a:t>
            </a:r>
            <a:r>
              <a:rPr lang="en-US" altLang="zh-CN" b="1" i="1"/>
              <a:t>L</a:t>
            </a:r>
            <a:r>
              <a:rPr lang="zh-CN" altLang="en-US" b="1" i="1"/>
              <a:t>、</a:t>
            </a:r>
            <a:r>
              <a:rPr lang="en-US" altLang="zh-CN" b="1" i="1"/>
              <a:t>C </a:t>
            </a:r>
            <a:r>
              <a:rPr lang="zh-CN" altLang="en-US" b="1"/>
              <a:t>已定，电路性质能否确定？阻性？感性？容性？</a:t>
            </a:r>
          </a:p>
        </p:txBody>
      </p:sp>
      <p:grpSp>
        <p:nvGrpSpPr>
          <p:cNvPr id="63492" name="Group 39"/>
          <p:cNvGrpSpPr>
            <a:grpSpLocks/>
          </p:cNvGrpSpPr>
          <p:nvPr/>
        </p:nvGrpSpPr>
        <p:grpSpPr bwMode="auto">
          <a:xfrm>
            <a:off x="2514600" y="2390864"/>
            <a:ext cx="6629400" cy="609600"/>
            <a:chOff x="1584" y="1632"/>
            <a:chExt cx="4176" cy="384"/>
          </a:xfrm>
        </p:grpSpPr>
        <p:graphicFrame>
          <p:nvGraphicFramePr>
            <p:cNvPr id="63538" name="Object 40"/>
            <p:cNvGraphicFramePr>
              <a:graphicFrameLocks noChangeAspect="1"/>
            </p:cNvGraphicFramePr>
            <p:nvPr/>
          </p:nvGraphicFramePr>
          <p:xfrm>
            <a:off x="3360" y="1728"/>
            <a:ext cx="62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86" name="Equation" r:id="rId3" imgW="350372" imgH="159862" progId="Equation.3">
                    <p:embed/>
                  </p:oleObj>
                </mc:Choice>
                <mc:Fallback>
                  <p:oleObj name="Equation" r:id="rId3" imgW="350372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728"/>
                          <a:ext cx="62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39" name="Rectangle 41"/>
            <p:cNvSpPr>
              <a:spLocks noChangeArrowheads="1"/>
            </p:cNvSpPr>
            <p:nvPr/>
          </p:nvSpPr>
          <p:spPr bwMode="auto">
            <a:xfrm>
              <a:off x="1584" y="1632"/>
              <a:ext cx="4176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b="1"/>
                <a:t>2.</a:t>
              </a:r>
              <a:r>
                <a:rPr lang="en-US" altLang="zh-CN" b="1" i="1"/>
                <a:t>RLC</a:t>
              </a:r>
              <a:r>
                <a:rPr lang="zh-CN" altLang="en-US" b="1"/>
                <a:t>串联电路的          是否一定小于</a:t>
              </a:r>
              <a:r>
                <a:rPr lang="en-US" altLang="zh-CN" b="1"/>
                <a:t>1</a:t>
              </a:r>
              <a:r>
                <a:rPr lang="zh-CN" altLang="en-US" b="1"/>
                <a:t>？</a:t>
              </a:r>
            </a:p>
          </p:txBody>
        </p:sp>
      </p:grpSp>
      <p:grpSp>
        <p:nvGrpSpPr>
          <p:cNvPr id="63493" name="Group 42"/>
          <p:cNvGrpSpPr>
            <a:grpSpLocks/>
          </p:cNvGrpSpPr>
          <p:nvPr/>
        </p:nvGrpSpPr>
        <p:grpSpPr bwMode="auto">
          <a:xfrm>
            <a:off x="2514600" y="3305264"/>
            <a:ext cx="6400800" cy="1166813"/>
            <a:chOff x="1584" y="1968"/>
            <a:chExt cx="4032" cy="735"/>
          </a:xfrm>
        </p:grpSpPr>
        <p:graphicFrame>
          <p:nvGraphicFramePr>
            <p:cNvPr id="63534" name="Object 43"/>
            <p:cNvGraphicFramePr>
              <a:graphicFrameLocks noChangeAspect="1"/>
            </p:cNvGraphicFramePr>
            <p:nvPr/>
          </p:nvGraphicFramePr>
          <p:xfrm>
            <a:off x="4548" y="2016"/>
            <a:ext cx="789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87" name="公式" r:id="rId5" imgW="502831" imgH="205740" progId="Equation.3">
                    <p:embed/>
                  </p:oleObj>
                </mc:Choice>
                <mc:Fallback>
                  <p:oleObj name="公式" r:id="rId5" imgW="502831" imgH="2057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8" y="2016"/>
                          <a:ext cx="789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35" name="Object 44"/>
            <p:cNvGraphicFramePr>
              <a:graphicFrameLocks noChangeAspect="1"/>
            </p:cNvGraphicFramePr>
            <p:nvPr/>
          </p:nvGraphicFramePr>
          <p:xfrm>
            <a:off x="1584" y="2352"/>
            <a:ext cx="1555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88" name="公式" r:id="rId7" imgW="998087" imgH="220875" progId="Equation.3">
                    <p:embed/>
                  </p:oleObj>
                </mc:Choice>
                <mc:Fallback>
                  <p:oleObj name="公式" r:id="rId7" imgW="998087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352"/>
                          <a:ext cx="1555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36" name="Rectangle 45"/>
            <p:cNvSpPr>
              <a:spLocks noChangeArrowheads="1"/>
            </p:cNvSpPr>
            <p:nvPr/>
          </p:nvSpPr>
          <p:spPr bwMode="auto">
            <a:xfrm>
              <a:off x="1584" y="1968"/>
              <a:ext cx="4032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b="1"/>
                <a:t>3.</a:t>
              </a:r>
              <a:r>
                <a:rPr lang="en-US" altLang="zh-CN" b="1" i="1"/>
                <a:t>RLC</a:t>
              </a:r>
              <a:r>
                <a:rPr lang="zh-CN" altLang="en-US" b="1"/>
                <a:t>串联电路中是否会出现             </a:t>
              </a:r>
              <a:r>
                <a:rPr lang="zh-CN" altLang="en-US" b="1">
                  <a:solidFill>
                    <a:srgbClr val="CC0000"/>
                  </a:solidFill>
                </a:rPr>
                <a:t> ，</a:t>
              </a:r>
            </a:p>
          </p:txBody>
        </p:sp>
        <p:sp>
          <p:nvSpPr>
            <p:cNvPr id="63537" name="Rectangle 46"/>
            <p:cNvSpPr>
              <a:spLocks noChangeArrowheads="1"/>
            </p:cNvSpPr>
            <p:nvPr/>
          </p:nvSpPr>
          <p:spPr bwMode="auto">
            <a:xfrm>
              <a:off x="3042" y="2304"/>
              <a:ext cx="10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/>
                <a:t>的情况？</a:t>
              </a:r>
            </a:p>
          </p:txBody>
        </p:sp>
      </p:grpSp>
      <p:sp>
        <p:nvSpPr>
          <p:cNvPr id="63494" name="Rectangle 47"/>
          <p:cNvSpPr>
            <a:spLocks noChangeArrowheads="1"/>
          </p:cNvSpPr>
          <p:nvPr/>
        </p:nvSpPr>
        <p:spPr bwMode="auto">
          <a:xfrm>
            <a:off x="2438400" y="4600664"/>
            <a:ext cx="64770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b="1"/>
              <a:t>4.</a:t>
            </a:r>
            <a:r>
              <a:rPr lang="zh-CN" altLang="en-US" b="1"/>
              <a:t>在</a:t>
            </a:r>
            <a:r>
              <a:rPr lang="en-US" altLang="zh-CN" b="1" i="1"/>
              <a:t>RLC</a:t>
            </a:r>
            <a:r>
              <a:rPr lang="zh-CN" altLang="en-US" b="1"/>
              <a:t>串联电路中</a:t>
            </a:r>
            <a:r>
              <a:rPr lang="en-US" altLang="zh-CN" b="1"/>
              <a:t>, </a:t>
            </a:r>
            <a:r>
              <a:rPr lang="zh-CN" altLang="en-US" b="1"/>
              <a:t>当</a:t>
            </a:r>
            <a:r>
              <a:rPr lang="en-US" altLang="zh-CN" b="1" i="1">
                <a:solidFill>
                  <a:srgbClr val="CC0000"/>
                </a:solidFill>
              </a:rPr>
              <a:t>L</a:t>
            </a:r>
            <a:r>
              <a:rPr lang="en-US" altLang="zh-CN" b="1">
                <a:solidFill>
                  <a:srgbClr val="CC0000"/>
                </a:solidFill>
              </a:rPr>
              <a:t>&gt;</a:t>
            </a:r>
            <a:r>
              <a:rPr lang="en-US" altLang="zh-CN" b="1" i="1">
                <a:solidFill>
                  <a:srgbClr val="CC0000"/>
                </a:solidFill>
              </a:rPr>
              <a:t>C</a:t>
            </a:r>
            <a:r>
              <a:rPr lang="zh-CN" altLang="en-US" b="1"/>
              <a:t>时</a:t>
            </a:r>
            <a:r>
              <a:rPr lang="en-US" altLang="zh-CN" b="1"/>
              <a:t>, </a:t>
            </a:r>
            <a:r>
              <a:rPr lang="en-US" altLang="zh-CN" b="1" i="1">
                <a:solidFill>
                  <a:srgbClr val="CC0000"/>
                </a:solidFill>
              </a:rPr>
              <a:t>u</a:t>
            </a:r>
            <a:r>
              <a:rPr lang="zh-CN" altLang="en-US" b="1"/>
              <a:t>超前</a:t>
            </a:r>
            <a:r>
              <a:rPr lang="en-US" altLang="zh-CN" b="1" i="1">
                <a:solidFill>
                  <a:srgbClr val="CC0000"/>
                </a:solidFill>
              </a:rPr>
              <a:t>i </a:t>
            </a:r>
            <a:r>
              <a:rPr lang="zh-CN" altLang="en-US" b="1">
                <a:solidFill>
                  <a:srgbClr val="CC0000"/>
                </a:solidFill>
              </a:rPr>
              <a:t>，</a:t>
            </a:r>
            <a:r>
              <a:rPr lang="zh-CN" altLang="en-US" b="1"/>
              <a:t>当</a:t>
            </a:r>
            <a:r>
              <a:rPr lang="en-US" altLang="zh-CN" b="1" i="1">
                <a:solidFill>
                  <a:srgbClr val="CC0000"/>
                </a:solidFill>
              </a:rPr>
              <a:t>L</a:t>
            </a:r>
            <a:r>
              <a:rPr lang="en-US" altLang="zh-CN" b="1">
                <a:solidFill>
                  <a:srgbClr val="CC0000"/>
                </a:solidFill>
              </a:rPr>
              <a:t>&lt; </a:t>
            </a:r>
            <a:r>
              <a:rPr lang="en-US" altLang="zh-CN" b="1" i="1">
                <a:solidFill>
                  <a:srgbClr val="CC0000"/>
                </a:solidFill>
              </a:rPr>
              <a:t>C</a:t>
            </a:r>
            <a:r>
              <a:rPr lang="zh-CN" altLang="en-US" b="1"/>
              <a:t>时，</a:t>
            </a:r>
            <a:r>
              <a:rPr lang="en-US" altLang="zh-CN" b="1" i="1">
                <a:solidFill>
                  <a:srgbClr val="CC0000"/>
                </a:solidFill>
              </a:rPr>
              <a:t>u</a:t>
            </a:r>
            <a:r>
              <a:rPr lang="zh-CN" altLang="en-US" b="1"/>
              <a:t>滞后</a:t>
            </a:r>
            <a:r>
              <a:rPr lang="en-US" altLang="zh-CN" b="1" i="1">
                <a:solidFill>
                  <a:srgbClr val="CC0000"/>
                </a:solidFill>
              </a:rPr>
              <a:t>i </a:t>
            </a:r>
            <a:r>
              <a:rPr lang="zh-CN" altLang="en-US" b="1">
                <a:solidFill>
                  <a:srgbClr val="CC0000"/>
                </a:solidFill>
              </a:rPr>
              <a:t>，</a:t>
            </a:r>
            <a:r>
              <a:rPr lang="zh-CN" altLang="en-US" b="1"/>
              <a:t>这样分析对吗？</a:t>
            </a:r>
          </a:p>
        </p:txBody>
      </p:sp>
      <p:pic>
        <p:nvPicPr>
          <p:cNvPr id="63496" name="Picture 88" descr="图片3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097177"/>
            <a:ext cx="1914525" cy="334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270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323850" y="476250"/>
            <a:ext cx="2303463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正误判断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8775" y="3409950"/>
            <a:ext cx="1862138" cy="914400"/>
            <a:chOff x="528" y="2208"/>
            <a:chExt cx="1173" cy="576"/>
          </a:xfrm>
        </p:grpSpPr>
        <p:graphicFrame>
          <p:nvGraphicFramePr>
            <p:cNvPr id="64624" name="Object 4"/>
            <p:cNvGraphicFramePr>
              <a:graphicFrameLocks noChangeAspect="1"/>
            </p:cNvGraphicFramePr>
            <p:nvPr/>
          </p:nvGraphicFramePr>
          <p:xfrm>
            <a:off x="528" y="2208"/>
            <a:ext cx="864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0" name="Equation" r:id="rId3" imgW="431613" imgH="393529" progId="Equation.3">
                    <p:embed/>
                  </p:oleObj>
                </mc:Choice>
                <mc:Fallback>
                  <p:oleObj name="Equation" r:id="rId3" imgW="431613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208"/>
                          <a:ext cx="864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625" name="Text Box 5"/>
            <p:cNvSpPr txBox="1">
              <a:spLocks noChangeArrowheads="1"/>
            </p:cNvSpPr>
            <p:nvPr/>
          </p:nvSpPr>
          <p:spPr bwMode="auto">
            <a:xfrm>
              <a:off x="1296" y="2304"/>
              <a:ext cx="40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34975" y="1581150"/>
            <a:ext cx="1835150" cy="914400"/>
            <a:chOff x="624" y="960"/>
            <a:chExt cx="1156" cy="576"/>
          </a:xfrm>
        </p:grpSpPr>
        <p:sp>
          <p:nvSpPr>
            <p:cNvPr id="64622" name="Text Box 7"/>
            <p:cNvSpPr txBox="1">
              <a:spLocks noChangeArrowheads="1"/>
            </p:cNvSpPr>
            <p:nvPr/>
          </p:nvSpPr>
          <p:spPr bwMode="auto">
            <a:xfrm>
              <a:off x="1392" y="1056"/>
              <a:ext cx="38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  <p:graphicFrame>
          <p:nvGraphicFramePr>
            <p:cNvPr id="64623" name="Object 8"/>
            <p:cNvGraphicFramePr>
              <a:graphicFrameLocks noChangeAspect="1"/>
            </p:cNvGraphicFramePr>
            <p:nvPr/>
          </p:nvGraphicFramePr>
          <p:xfrm>
            <a:off x="624" y="960"/>
            <a:ext cx="768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1" name="Equation" r:id="rId5" imgW="469696" imgH="444307" progId="Equation.3">
                    <p:embed/>
                  </p:oleObj>
                </mc:Choice>
                <mc:Fallback>
                  <p:oleObj name="Equation" r:id="rId5" imgW="469696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768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434975" y="4324350"/>
            <a:ext cx="1597025" cy="1066800"/>
            <a:chOff x="528" y="2880"/>
            <a:chExt cx="1006" cy="672"/>
          </a:xfrm>
        </p:grpSpPr>
        <p:graphicFrame>
          <p:nvGraphicFramePr>
            <p:cNvPr id="64620" name="Object 10"/>
            <p:cNvGraphicFramePr>
              <a:graphicFrameLocks noChangeAspect="1"/>
            </p:cNvGraphicFramePr>
            <p:nvPr/>
          </p:nvGraphicFramePr>
          <p:xfrm>
            <a:off x="528" y="2880"/>
            <a:ext cx="692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2" name="Equation" r:id="rId7" imgW="431613" imgH="444307" progId="Equation.3">
                    <p:embed/>
                  </p:oleObj>
                </mc:Choice>
                <mc:Fallback>
                  <p:oleObj name="Equation" r:id="rId7" imgW="431613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880"/>
                          <a:ext cx="692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621" name="Text Box 11"/>
            <p:cNvSpPr txBox="1">
              <a:spLocks noChangeArrowheads="1"/>
            </p:cNvSpPr>
            <p:nvPr/>
          </p:nvSpPr>
          <p:spPr bwMode="auto">
            <a:xfrm>
              <a:off x="1200" y="3024"/>
              <a:ext cx="33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34975" y="2495550"/>
            <a:ext cx="1819275" cy="914400"/>
            <a:chOff x="624" y="1584"/>
            <a:chExt cx="1146" cy="576"/>
          </a:xfrm>
        </p:grpSpPr>
        <p:graphicFrame>
          <p:nvGraphicFramePr>
            <p:cNvPr id="64618" name="Object 13"/>
            <p:cNvGraphicFramePr>
              <a:graphicFrameLocks noChangeAspect="1"/>
            </p:cNvGraphicFramePr>
            <p:nvPr/>
          </p:nvGraphicFramePr>
          <p:xfrm>
            <a:off x="624" y="1584"/>
            <a:ext cx="768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3" name="Equation" r:id="rId9" imgW="431613" imgH="418918" progId="Equation.3">
                    <p:embed/>
                  </p:oleObj>
                </mc:Choice>
                <mc:Fallback>
                  <p:oleObj name="Equation" r:id="rId9" imgW="431613" imgH="4189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584"/>
                          <a:ext cx="768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619" name="Text Box 14"/>
            <p:cNvSpPr txBox="1">
              <a:spLocks noChangeArrowheads="1"/>
            </p:cNvSpPr>
            <p:nvPr/>
          </p:nvSpPr>
          <p:spPr bwMode="auto">
            <a:xfrm>
              <a:off x="1296" y="1680"/>
              <a:ext cx="47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</p:grpSp>
      <p:sp>
        <p:nvSpPr>
          <p:cNvPr id="64519" name="Text Box 15"/>
          <p:cNvSpPr txBox="1">
            <a:spLocks noChangeArrowheads="1"/>
          </p:cNvSpPr>
          <p:nvPr/>
        </p:nvSpPr>
        <p:spPr bwMode="auto">
          <a:xfrm>
            <a:off x="346075" y="1047750"/>
            <a:ext cx="350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0099"/>
                </a:solidFill>
              </a:rPr>
              <a:t>在</a:t>
            </a:r>
            <a:r>
              <a:rPr lang="en-US" altLang="zh-CN" b="1" i="1">
                <a:solidFill>
                  <a:srgbClr val="000099"/>
                </a:solidFill>
              </a:rPr>
              <a:t>RLC</a:t>
            </a:r>
            <a:r>
              <a:rPr lang="zh-CN" altLang="en-US" b="1">
                <a:solidFill>
                  <a:srgbClr val="000099"/>
                </a:solidFill>
              </a:rPr>
              <a:t>串联电路中，</a:t>
            </a: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663575" y="1657350"/>
            <a:ext cx="1609725" cy="701675"/>
            <a:chOff x="720" y="1008"/>
            <a:chExt cx="1014" cy="442"/>
          </a:xfrm>
        </p:grpSpPr>
        <p:sp>
          <p:nvSpPr>
            <p:cNvPr id="64616" name="Text Box 17"/>
            <p:cNvSpPr txBox="1">
              <a:spLocks noChangeArrowheads="1"/>
            </p:cNvSpPr>
            <p:nvPr/>
          </p:nvSpPr>
          <p:spPr bwMode="auto">
            <a:xfrm>
              <a:off x="720" y="1008"/>
              <a:ext cx="38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>
                  <a:solidFill>
                    <a:srgbClr val="FF0000"/>
                  </a:solidFill>
                  <a:sym typeface="Symbol" panose="05050102010706020507" pitchFamily="18" charset="2"/>
                </a:rPr>
                <a:t></a:t>
              </a:r>
              <a:endParaRPr lang="en-US" altLang="zh-CN" sz="4000" b="1">
                <a:solidFill>
                  <a:schemeClr val="hlink"/>
                </a:solidFill>
              </a:endParaRPr>
            </a:p>
          </p:txBody>
        </p:sp>
        <p:graphicFrame>
          <p:nvGraphicFramePr>
            <p:cNvPr id="64617" name="Object 18"/>
            <p:cNvGraphicFramePr>
              <a:graphicFrameLocks noChangeAspect="1"/>
            </p:cNvGraphicFramePr>
            <p:nvPr/>
          </p:nvGraphicFramePr>
          <p:xfrm>
            <a:off x="1392" y="1056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4" name="位图图像" r:id="rId11" imgW="542857" imgH="590476" progId="Paint.Picture">
                    <p:embed/>
                  </p:oleObj>
                </mc:Choice>
                <mc:Fallback>
                  <p:oleObj name="位图图像" r:id="rId11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056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663575" y="2571750"/>
            <a:ext cx="1533525" cy="701675"/>
            <a:chOff x="768" y="1632"/>
            <a:chExt cx="966" cy="442"/>
          </a:xfrm>
        </p:grpSpPr>
        <p:sp>
          <p:nvSpPr>
            <p:cNvPr id="64614" name="Text Box 20"/>
            <p:cNvSpPr txBox="1">
              <a:spLocks noChangeArrowheads="1"/>
            </p:cNvSpPr>
            <p:nvPr/>
          </p:nvSpPr>
          <p:spPr bwMode="auto">
            <a:xfrm>
              <a:off x="768" y="1632"/>
              <a:ext cx="38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>
                  <a:solidFill>
                    <a:srgbClr val="FF0000"/>
                  </a:solidFill>
                  <a:sym typeface="Symbol" panose="05050102010706020507" pitchFamily="18" charset="2"/>
                </a:rPr>
                <a:t></a:t>
              </a:r>
              <a:endParaRPr lang="en-US" altLang="zh-CN" sz="4000" b="1">
                <a:solidFill>
                  <a:schemeClr val="hlink"/>
                </a:solidFill>
              </a:endParaRPr>
            </a:p>
          </p:txBody>
        </p:sp>
        <p:graphicFrame>
          <p:nvGraphicFramePr>
            <p:cNvPr id="64615" name="Object 21"/>
            <p:cNvGraphicFramePr>
              <a:graphicFrameLocks noChangeAspect="1"/>
            </p:cNvGraphicFramePr>
            <p:nvPr/>
          </p:nvGraphicFramePr>
          <p:xfrm>
            <a:off x="1392" y="1680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5" name="位图图像" r:id="rId13" imgW="542857" imgH="590476" progId="Paint.Picture">
                    <p:embed/>
                  </p:oleObj>
                </mc:Choice>
                <mc:Fallback>
                  <p:oleObj name="位图图像" r:id="rId13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680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739775" y="3562350"/>
            <a:ext cx="1457325" cy="590550"/>
            <a:chOff x="768" y="2304"/>
            <a:chExt cx="918" cy="372"/>
          </a:xfrm>
        </p:grpSpPr>
        <p:grpSp>
          <p:nvGrpSpPr>
            <p:cNvPr id="64610" name="Group 23"/>
            <p:cNvGrpSpPr>
              <a:grpSpLocks/>
            </p:cNvGrpSpPr>
            <p:nvPr/>
          </p:nvGrpSpPr>
          <p:grpSpPr bwMode="auto">
            <a:xfrm>
              <a:off x="768" y="2400"/>
              <a:ext cx="154" cy="266"/>
              <a:chOff x="3456" y="2064"/>
              <a:chExt cx="144" cy="480"/>
            </a:xfrm>
          </p:grpSpPr>
          <p:sp>
            <p:nvSpPr>
              <p:cNvPr id="64612" name="Line 24"/>
              <p:cNvSpPr>
                <a:spLocks noChangeShapeType="1"/>
              </p:cNvSpPr>
              <p:nvPr/>
            </p:nvSpPr>
            <p:spPr bwMode="auto">
              <a:xfrm flipH="1"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613" name="Line 25"/>
              <p:cNvSpPr>
                <a:spLocks noChangeShapeType="1"/>
              </p:cNvSpPr>
              <p:nvPr/>
            </p:nvSpPr>
            <p:spPr bwMode="auto">
              <a:xfrm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4611" name="Object 26"/>
            <p:cNvGraphicFramePr>
              <a:graphicFrameLocks noChangeAspect="1"/>
            </p:cNvGraphicFramePr>
            <p:nvPr/>
          </p:nvGraphicFramePr>
          <p:xfrm>
            <a:off x="1344" y="2304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6" name="位图图像" r:id="rId14" imgW="542857" imgH="590476" progId="Paint.Picture">
                    <p:embed/>
                  </p:oleObj>
                </mc:Choice>
                <mc:Fallback>
                  <p:oleObj name="位图图像" r:id="rId14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304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27"/>
          <p:cNvGrpSpPr>
            <a:grpSpLocks/>
          </p:cNvGrpSpPr>
          <p:nvPr/>
        </p:nvGrpSpPr>
        <p:grpSpPr bwMode="auto">
          <a:xfrm>
            <a:off x="206375" y="5314950"/>
            <a:ext cx="1901825" cy="946150"/>
            <a:chOff x="480" y="3264"/>
            <a:chExt cx="1198" cy="596"/>
          </a:xfrm>
        </p:grpSpPr>
        <p:graphicFrame>
          <p:nvGraphicFramePr>
            <p:cNvPr id="64608" name="Object 28"/>
            <p:cNvGraphicFramePr>
              <a:graphicFrameLocks noChangeAspect="1"/>
            </p:cNvGraphicFramePr>
            <p:nvPr/>
          </p:nvGraphicFramePr>
          <p:xfrm>
            <a:off x="480" y="3264"/>
            <a:ext cx="947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7" name="Equation" r:id="rId15" imgW="469900" imgH="469900" progId="Equation.3">
                    <p:embed/>
                  </p:oleObj>
                </mc:Choice>
                <mc:Fallback>
                  <p:oleObj name="Equation" r:id="rId15" imgW="4699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3264"/>
                          <a:ext cx="947" cy="5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609" name="Text Box 29"/>
            <p:cNvSpPr txBox="1">
              <a:spLocks noChangeArrowheads="1"/>
            </p:cNvSpPr>
            <p:nvPr/>
          </p:nvSpPr>
          <p:spPr bwMode="auto">
            <a:xfrm>
              <a:off x="1344" y="3360"/>
              <a:ext cx="33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</p:grpSp>
      <p:grpSp>
        <p:nvGrpSpPr>
          <p:cNvPr id="11" name="Group 30"/>
          <p:cNvGrpSpPr>
            <a:grpSpLocks/>
          </p:cNvGrpSpPr>
          <p:nvPr/>
        </p:nvGrpSpPr>
        <p:grpSpPr bwMode="auto">
          <a:xfrm>
            <a:off x="663575" y="4476750"/>
            <a:ext cx="1457325" cy="590550"/>
            <a:chOff x="768" y="2304"/>
            <a:chExt cx="918" cy="372"/>
          </a:xfrm>
        </p:grpSpPr>
        <p:grpSp>
          <p:nvGrpSpPr>
            <p:cNvPr id="64604" name="Group 31"/>
            <p:cNvGrpSpPr>
              <a:grpSpLocks/>
            </p:cNvGrpSpPr>
            <p:nvPr/>
          </p:nvGrpSpPr>
          <p:grpSpPr bwMode="auto">
            <a:xfrm>
              <a:off x="768" y="2400"/>
              <a:ext cx="154" cy="266"/>
              <a:chOff x="3456" y="2064"/>
              <a:chExt cx="144" cy="480"/>
            </a:xfrm>
          </p:grpSpPr>
          <p:sp>
            <p:nvSpPr>
              <p:cNvPr id="64606" name="Line 32"/>
              <p:cNvSpPr>
                <a:spLocks noChangeShapeType="1"/>
              </p:cNvSpPr>
              <p:nvPr/>
            </p:nvSpPr>
            <p:spPr bwMode="auto">
              <a:xfrm flipH="1"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607" name="Line 33"/>
              <p:cNvSpPr>
                <a:spLocks noChangeShapeType="1"/>
              </p:cNvSpPr>
              <p:nvPr/>
            </p:nvSpPr>
            <p:spPr bwMode="auto">
              <a:xfrm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4605" name="Object 34"/>
            <p:cNvGraphicFramePr>
              <a:graphicFrameLocks noChangeAspect="1"/>
            </p:cNvGraphicFramePr>
            <p:nvPr/>
          </p:nvGraphicFramePr>
          <p:xfrm>
            <a:off x="1344" y="2304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8" name="位图图像" r:id="rId17" imgW="542857" imgH="590476" progId="Paint.Picture">
                    <p:embed/>
                  </p:oleObj>
                </mc:Choice>
                <mc:Fallback>
                  <p:oleObj name="位图图像" r:id="rId17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304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35"/>
          <p:cNvGrpSpPr>
            <a:grpSpLocks/>
          </p:cNvGrpSpPr>
          <p:nvPr/>
        </p:nvGrpSpPr>
        <p:grpSpPr bwMode="auto">
          <a:xfrm>
            <a:off x="663575" y="5391150"/>
            <a:ext cx="1457325" cy="590550"/>
            <a:chOff x="768" y="2304"/>
            <a:chExt cx="918" cy="372"/>
          </a:xfrm>
        </p:grpSpPr>
        <p:grpSp>
          <p:nvGrpSpPr>
            <p:cNvPr id="64600" name="Group 36"/>
            <p:cNvGrpSpPr>
              <a:grpSpLocks/>
            </p:cNvGrpSpPr>
            <p:nvPr/>
          </p:nvGrpSpPr>
          <p:grpSpPr bwMode="auto">
            <a:xfrm>
              <a:off x="768" y="2400"/>
              <a:ext cx="154" cy="266"/>
              <a:chOff x="3456" y="2064"/>
              <a:chExt cx="144" cy="480"/>
            </a:xfrm>
          </p:grpSpPr>
          <p:sp>
            <p:nvSpPr>
              <p:cNvPr id="64602" name="Line 37"/>
              <p:cNvSpPr>
                <a:spLocks noChangeShapeType="1"/>
              </p:cNvSpPr>
              <p:nvPr/>
            </p:nvSpPr>
            <p:spPr bwMode="auto">
              <a:xfrm flipH="1"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603" name="Line 38"/>
              <p:cNvSpPr>
                <a:spLocks noChangeShapeType="1"/>
              </p:cNvSpPr>
              <p:nvPr/>
            </p:nvSpPr>
            <p:spPr bwMode="auto">
              <a:xfrm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4601" name="Object 39"/>
            <p:cNvGraphicFramePr>
              <a:graphicFrameLocks noChangeAspect="1"/>
            </p:cNvGraphicFramePr>
            <p:nvPr/>
          </p:nvGraphicFramePr>
          <p:xfrm>
            <a:off x="1344" y="2304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9" name="位图图像" r:id="rId18" imgW="542857" imgH="590476" progId="Paint.Picture">
                    <p:embed/>
                  </p:oleObj>
                </mc:Choice>
                <mc:Fallback>
                  <p:oleObj name="位图图像" r:id="rId18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304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640" name="Line 40"/>
          <p:cNvSpPr>
            <a:spLocks noChangeShapeType="1"/>
          </p:cNvSpPr>
          <p:nvPr/>
        </p:nvSpPr>
        <p:spPr bwMode="auto">
          <a:xfrm flipH="1">
            <a:off x="1806575" y="1733550"/>
            <a:ext cx="0" cy="4572000"/>
          </a:xfrm>
          <a:prstGeom prst="line">
            <a:avLst/>
          </a:prstGeom>
          <a:noFill/>
          <a:ln w="38100">
            <a:solidFill>
              <a:srgbClr val="00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41"/>
          <p:cNvGrpSpPr>
            <a:grpSpLocks/>
          </p:cNvGrpSpPr>
          <p:nvPr/>
        </p:nvGrpSpPr>
        <p:grpSpPr bwMode="auto">
          <a:xfrm>
            <a:off x="1885950" y="5010150"/>
            <a:ext cx="3578225" cy="990600"/>
            <a:chOff x="1392" y="1248"/>
            <a:chExt cx="2254" cy="624"/>
          </a:xfrm>
        </p:grpSpPr>
        <p:sp>
          <p:nvSpPr>
            <p:cNvPr id="64598" name="Text Box 42"/>
            <p:cNvSpPr txBox="1">
              <a:spLocks noChangeArrowheads="1"/>
            </p:cNvSpPr>
            <p:nvPr/>
          </p:nvSpPr>
          <p:spPr bwMode="auto">
            <a:xfrm>
              <a:off x="3312" y="1344"/>
              <a:ext cx="33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  <p:graphicFrame>
          <p:nvGraphicFramePr>
            <p:cNvPr id="64599" name="Object 43"/>
            <p:cNvGraphicFramePr>
              <a:graphicFrameLocks noChangeAspect="1"/>
            </p:cNvGraphicFramePr>
            <p:nvPr/>
          </p:nvGraphicFramePr>
          <p:xfrm>
            <a:off x="1392" y="1248"/>
            <a:ext cx="2031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40" name="Equation" r:id="rId19" imgW="1269449" imgH="393529" progId="Equation.3">
                    <p:embed/>
                  </p:oleObj>
                </mc:Choice>
                <mc:Fallback>
                  <p:oleObj name="Equation" r:id="rId19" imgW="1269449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248"/>
                          <a:ext cx="2031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44"/>
          <p:cNvGrpSpPr>
            <a:grpSpLocks/>
          </p:cNvGrpSpPr>
          <p:nvPr/>
        </p:nvGrpSpPr>
        <p:grpSpPr bwMode="auto">
          <a:xfrm>
            <a:off x="1958975" y="3181350"/>
            <a:ext cx="3654425" cy="914400"/>
            <a:chOff x="1392" y="1920"/>
            <a:chExt cx="2302" cy="576"/>
          </a:xfrm>
        </p:grpSpPr>
        <p:sp>
          <p:nvSpPr>
            <p:cNvPr id="64596" name="Text Box 45"/>
            <p:cNvSpPr txBox="1">
              <a:spLocks noChangeArrowheads="1"/>
            </p:cNvSpPr>
            <p:nvPr/>
          </p:nvSpPr>
          <p:spPr bwMode="auto">
            <a:xfrm>
              <a:off x="3360" y="2016"/>
              <a:ext cx="33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  <p:graphicFrame>
          <p:nvGraphicFramePr>
            <p:cNvPr id="64597" name="Object 46"/>
            <p:cNvGraphicFramePr>
              <a:graphicFrameLocks noChangeAspect="1"/>
            </p:cNvGraphicFramePr>
            <p:nvPr/>
          </p:nvGraphicFramePr>
          <p:xfrm>
            <a:off x="1392" y="1920"/>
            <a:ext cx="2092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41" name="Equation" r:id="rId21" imgW="1307532" imgH="393529" progId="Equation.3">
                    <p:embed/>
                  </p:oleObj>
                </mc:Choice>
                <mc:Fallback>
                  <p:oleObj name="Equation" r:id="rId21" imgW="1307532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920"/>
                          <a:ext cx="2092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47"/>
          <p:cNvGrpSpPr>
            <a:grpSpLocks/>
          </p:cNvGrpSpPr>
          <p:nvPr/>
        </p:nvGrpSpPr>
        <p:grpSpPr bwMode="auto">
          <a:xfrm>
            <a:off x="1882775" y="2019300"/>
            <a:ext cx="3654425" cy="1085850"/>
            <a:chOff x="1344" y="3072"/>
            <a:chExt cx="2302" cy="684"/>
          </a:xfrm>
        </p:grpSpPr>
        <p:graphicFrame>
          <p:nvGraphicFramePr>
            <p:cNvPr id="64594" name="Object 48"/>
            <p:cNvGraphicFramePr>
              <a:graphicFrameLocks noChangeAspect="1"/>
            </p:cNvGraphicFramePr>
            <p:nvPr/>
          </p:nvGraphicFramePr>
          <p:xfrm>
            <a:off x="1344" y="3072"/>
            <a:ext cx="2031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42" name="Equation" r:id="rId23" imgW="1269449" imgH="431613" progId="Equation.3">
                    <p:embed/>
                  </p:oleObj>
                </mc:Choice>
                <mc:Fallback>
                  <p:oleObj name="Equation" r:id="rId23" imgW="1269449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072"/>
                          <a:ext cx="2031" cy="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95" name="Text Box 49"/>
            <p:cNvSpPr txBox="1">
              <a:spLocks noChangeArrowheads="1"/>
            </p:cNvSpPr>
            <p:nvPr/>
          </p:nvSpPr>
          <p:spPr bwMode="auto">
            <a:xfrm>
              <a:off x="3312" y="3168"/>
              <a:ext cx="33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</p:grpSp>
      <p:grpSp>
        <p:nvGrpSpPr>
          <p:cNvPr id="18" name="Group 50"/>
          <p:cNvGrpSpPr>
            <a:grpSpLocks/>
          </p:cNvGrpSpPr>
          <p:nvPr/>
        </p:nvGrpSpPr>
        <p:grpSpPr bwMode="auto">
          <a:xfrm>
            <a:off x="2187575" y="2190750"/>
            <a:ext cx="3514725" cy="701675"/>
            <a:chOff x="2064" y="1344"/>
            <a:chExt cx="2214" cy="442"/>
          </a:xfrm>
        </p:grpSpPr>
        <p:sp>
          <p:nvSpPr>
            <p:cNvPr id="64592" name="Text Box 51"/>
            <p:cNvSpPr txBox="1">
              <a:spLocks noChangeArrowheads="1"/>
            </p:cNvSpPr>
            <p:nvPr/>
          </p:nvSpPr>
          <p:spPr bwMode="auto">
            <a:xfrm>
              <a:off x="2064" y="1344"/>
              <a:ext cx="38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>
                  <a:solidFill>
                    <a:srgbClr val="FF0000"/>
                  </a:solidFill>
                  <a:sym typeface="Symbol" panose="05050102010706020507" pitchFamily="18" charset="2"/>
                </a:rPr>
                <a:t></a:t>
              </a:r>
              <a:endParaRPr lang="en-US" altLang="zh-CN" sz="4000" b="1">
                <a:solidFill>
                  <a:schemeClr val="hlink"/>
                </a:solidFill>
              </a:endParaRPr>
            </a:p>
          </p:txBody>
        </p:sp>
        <p:graphicFrame>
          <p:nvGraphicFramePr>
            <p:cNvPr id="64593" name="Object 52"/>
            <p:cNvGraphicFramePr>
              <a:graphicFrameLocks noChangeAspect="1"/>
            </p:cNvGraphicFramePr>
            <p:nvPr/>
          </p:nvGraphicFramePr>
          <p:xfrm>
            <a:off x="3936" y="1392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43" name="位图图像" r:id="rId25" imgW="542857" imgH="590476" progId="Paint.Picture">
                    <p:embed/>
                  </p:oleObj>
                </mc:Choice>
                <mc:Fallback>
                  <p:oleObj name="位图图像" r:id="rId25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1392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53"/>
          <p:cNvGrpSpPr>
            <a:grpSpLocks/>
          </p:cNvGrpSpPr>
          <p:nvPr/>
        </p:nvGrpSpPr>
        <p:grpSpPr bwMode="auto">
          <a:xfrm>
            <a:off x="2187575" y="3257550"/>
            <a:ext cx="3514725" cy="701675"/>
            <a:chOff x="2064" y="1344"/>
            <a:chExt cx="2214" cy="442"/>
          </a:xfrm>
        </p:grpSpPr>
        <p:sp>
          <p:nvSpPr>
            <p:cNvPr id="64590" name="Text Box 54"/>
            <p:cNvSpPr txBox="1">
              <a:spLocks noChangeArrowheads="1"/>
            </p:cNvSpPr>
            <p:nvPr/>
          </p:nvSpPr>
          <p:spPr bwMode="auto">
            <a:xfrm>
              <a:off x="2064" y="1344"/>
              <a:ext cx="38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>
                  <a:solidFill>
                    <a:srgbClr val="FF0000"/>
                  </a:solidFill>
                  <a:sym typeface="Symbol" panose="05050102010706020507" pitchFamily="18" charset="2"/>
                </a:rPr>
                <a:t></a:t>
              </a:r>
              <a:endParaRPr lang="en-US" altLang="zh-CN" sz="4000" b="1">
                <a:solidFill>
                  <a:schemeClr val="hlink"/>
                </a:solidFill>
              </a:endParaRPr>
            </a:p>
          </p:txBody>
        </p:sp>
        <p:graphicFrame>
          <p:nvGraphicFramePr>
            <p:cNvPr id="64591" name="Object 55"/>
            <p:cNvGraphicFramePr>
              <a:graphicFrameLocks noChangeAspect="1"/>
            </p:cNvGraphicFramePr>
            <p:nvPr/>
          </p:nvGraphicFramePr>
          <p:xfrm>
            <a:off x="3936" y="1392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44" name="位图图像" r:id="rId26" imgW="542857" imgH="590476" progId="Paint.Picture">
                    <p:embed/>
                  </p:oleObj>
                </mc:Choice>
                <mc:Fallback>
                  <p:oleObj name="位图图像" r:id="rId26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1392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56"/>
          <p:cNvGrpSpPr>
            <a:grpSpLocks/>
          </p:cNvGrpSpPr>
          <p:nvPr/>
        </p:nvGrpSpPr>
        <p:grpSpPr bwMode="auto">
          <a:xfrm>
            <a:off x="2263775" y="5162550"/>
            <a:ext cx="3362325" cy="590550"/>
            <a:chOff x="1584" y="3168"/>
            <a:chExt cx="2118" cy="372"/>
          </a:xfrm>
        </p:grpSpPr>
        <p:grpSp>
          <p:nvGrpSpPr>
            <p:cNvPr id="64586" name="Group 57"/>
            <p:cNvGrpSpPr>
              <a:grpSpLocks/>
            </p:cNvGrpSpPr>
            <p:nvPr/>
          </p:nvGrpSpPr>
          <p:grpSpPr bwMode="auto">
            <a:xfrm>
              <a:off x="1584" y="3264"/>
              <a:ext cx="154" cy="266"/>
              <a:chOff x="3456" y="2064"/>
              <a:chExt cx="144" cy="480"/>
            </a:xfrm>
          </p:grpSpPr>
          <p:sp>
            <p:nvSpPr>
              <p:cNvPr id="64588" name="Line 58"/>
              <p:cNvSpPr>
                <a:spLocks noChangeShapeType="1"/>
              </p:cNvSpPr>
              <p:nvPr/>
            </p:nvSpPr>
            <p:spPr bwMode="auto">
              <a:xfrm flipH="1"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589" name="Line 59"/>
              <p:cNvSpPr>
                <a:spLocks noChangeShapeType="1"/>
              </p:cNvSpPr>
              <p:nvPr/>
            </p:nvSpPr>
            <p:spPr bwMode="auto">
              <a:xfrm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4587" name="Object 60"/>
            <p:cNvGraphicFramePr>
              <a:graphicFrameLocks noChangeAspect="1"/>
            </p:cNvGraphicFramePr>
            <p:nvPr/>
          </p:nvGraphicFramePr>
          <p:xfrm>
            <a:off x="3360" y="3168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45" name="位图图像" r:id="rId27" imgW="542857" imgH="590476" progId="Paint.Picture">
                    <p:embed/>
                  </p:oleObj>
                </mc:Choice>
                <mc:Fallback>
                  <p:oleObj name="位图图像" r:id="rId27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168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61"/>
          <p:cNvGrpSpPr>
            <a:grpSpLocks/>
          </p:cNvGrpSpPr>
          <p:nvPr/>
        </p:nvGrpSpPr>
        <p:grpSpPr bwMode="auto">
          <a:xfrm>
            <a:off x="5634038" y="1733550"/>
            <a:ext cx="2978150" cy="887413"/>
            <a:chOff x="3696" y="1680"/>
            <a:chExt cx="1876" cy="559"/>
          </a:xfrm>
        </p:grpSpPr>
        <p:sp>
          <p:nvSpPr>
            <p:cNvPr id="64584" name="Text Box 62"/>
            <p:cNvSpPr txBox="1">
              <a:spLocks noChangeArrowheads="1"/>
            </p:cNvSpPr>
            <p:nvPr/>
          </p:nvSpPr>
          <p:spPr bwMode="auto">
            <a:xfrm>
              <a:off x="5184" y="1728"/>
              <a:ext cx="38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  <p:graphicFrame>
          <p:nvGraphicFramePr>
            <p:cNvPr id="64585" name="Object 63"/>
            <p:cNvGraphicFramePr>
              <a:graphicFrameLocks noChangeAspect="1"/>
            </p:cNvGraphicFramePr>
            <p:nvPr/>
          </p:nvGraphicFramePr>
          <p:xfrm>
            <a:off x="3696" y="1680"/>
            <a:ext cx="1536" cy="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46" name="Equation" r:id="rId28" imgW="1091726" imgH="431613" progId="Equation.3">
                    <p:embed/>
                  </p:oleObj>
                </mc:Choice>
                <mc:Fallback>
                  <p:oleObj name="Equation" r:id="rId28" imgW="1091726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680"/>
                          <a:ext cx="1536" cy="5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64"/>
          <p:cNvGrpSpPr>
            <a:grpSpLocks/>
          </p:cNvGrpSpPr>
          <p:nvPr/>
        </p:nvGrpSpPr>
        <p:grpSpPr bwMode="auto">
          <a:xfrm>
            <a:off x="5564188" y="2876550"/>
            <a:ext cx="3048000" cy="641350"/>
            <a:chOff x="3840" y="1632"/>
            <a:chExt cx="1920" cy="404"/>
          </a:xfrm>
        </p:grpSpPr>
        <p:sp>
          <p:nvSpPr>
            <p:cNvPr id="64582" name="Text Box 65"/>
            <p:cNvSpPr txBox="1">
              <a:spLocks noChangeArrowheads="1"/>
            </p:cNvSpPr>
            <p:nvPr/>
          </p:nvSpPr>
          <p:spPr bwMode="auto">
            <a:xfrm>
              <a:off x="5372" y="1632"/>
              <a:ext cx="38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  <p:graphicFrame>
          <p:nvGraphicFramePr>
            <p:cNvPr id="64583" name="Object 66"/>
            <p:cNvGraphicFramePr>
              <a:graphicFrameLocks noChangeAspect="1"/>
            </p:cNvGraphicFramePr>
            <p:nvPr/>
          </p:nvGraphicFramePr>
          <p:xfrm>
            <a:off x="3840" y="1680"/>
            <a:ext cx="1625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47" name="Equation" r:id="rId30" imgW="1155700" imgH="228600" progId="Equation.3">
                    <p:embed/>
                  </p:oleObj>
                </mc:Choice>
                <mc:Fallback>
                  <p:oleObj name="Equation" r:id="rId30" imgW="1155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680"/>
                          <a:ext cx="1625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67"/>
          <p:cNvGrpSpPr>
            <a:grpSpLocks/>
          </p:cNvGrpSpPr>
          <p:nvPr/>
        </p:nvGrpSpPr>
        <p:grpSpPr bwMode="auto">
          <a:xfrm>
            <a:off x="5716588" y="3714750"/>
            <a:ext cx="2895600" cy="641350"/>
            <a:chOff x="3936" y="2256"/>
            <a:chExt cx="1824" cy="404"/>
          </a:xfrm>
        </p:grpSpPr>
        <p:sp>
          <p:nvSpPr>
            <p:cNvPr id="64580" name="Text Box 68"/>
            <p:cNvSpPr txBox="1">
              <a:spLocks noChangeArrowheads="1"/>
            </p:cNvSpPr>
            <p:nvPr/>
          </p:nvSpPr>
          <p:spPr bwMode="auto">
            <a:xfrm>
              <a:off x="5372" y="2256"/>
              <a:ext cx="38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  <p:graphicFrame>
          <p:nvGraphicFramePr>
            <p:cNvPr id="64581" name="Object 69"/>
            <p:cNvGraphicFramePr>
              <a:graphicFrameLocks noChangeAspect="1"/>
            </p:cNvGraphicFramePr>
            <p:nvPr/>
          </p:nvGraphicFramePr>
          <p:xfrm>
            <a:off x="3936" y="2256"/>
            <a:ext cx="1446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48" name="Equation" r:id="rId32" imgW="1028700" imgH="228600" progId="Equation.3">
                    <p:embed/>
                  </p:oleObj>
                </mc:Choice>
                <mc:Fallback>
                  <p:oleObj name="Equation" r:id="rId32" imgW="1028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256"/>
                          <a:ext cx="1446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70"/>
          <p:cNvGrpSpPr>
            <a:grpSpLocks/>
          </p:cNvGrpSpPr>
          <p:nvPr/>
        </p:nvGrpSpPr>
        <p:grpSpPr bwMode="auto">
          <a:xfrm>
            <a:off x="5487988" y="5391150"/>
            <a:ext cx="3405187" cy="641350"/>
            <a:chOff x="3715" y="3264"/>
            <a:chExt cx="2145" cy="404"/>
          </a:xfrm>
        </p:grpSpPr>
        <p:sp>
          <p:nvSpPr>
            <p:cNvPr id="64578" name="Text Box 71"/>
            <p:cNvSpPr txBox="1">
              <a:spLocks noChangeArrowheads="1"/>
            </p:cNvSpPr>
            <p:nvPr/>
          </p:nvSpPr>
          <p:spPr bwMode="auto">
            <a:xfrm>
              <a:off x="5472" y="3264"/>
              <a:ext cx="38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  <p:graphicFrame>
          <p:nvGraphicFramePr>
            <p:cNvPr id="64579" name="Object 72"/>
            <p:cNvGraphicFramePr>
              <a:graphicFrameLocks noChangeAspect="1"/>
            </p:cNvGraphicFramePr>
            <p:nvPr/>
          </p:nvGraphicFramePr>
          <p:xfrm>
            <a:off x="3715" y="3312"/>
            <a:ext cx="1804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49" name="Equation" r:id="rId34" imgW="1282700" imgH="228600" progId="Equation.3">
                    <p:embed/>
                  </p:oleObj>
                </mc:Choice>
                <mc:Fallback>
                  <p:oleObj name="Equation" r:id="rId34" imgW="1282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5" y="3312"/>
                          <a:ext cx="1804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73"/>
          <p:cNvGrpSpPr>
            <a:grpSpLocks/>
          </p:cNvGrpSpPr>
          <p:nvPr/>
        </p:nvGrpSpPr>
        <p:grpSpPr bwMode="auto">
          <a:xfrm>
            <a:off x="1958975" y="4095750"/>
            <a:ext cx="3995738" cy="914400"/>
            <a:chOff x="1344" y="2448"/>
            <a:chExt cx="2517" cy="576"/>
          </a:xfrm>
        </p:grpSpPr>
        <p:graphicFrame>
          <p:nvGraphicFramePr>
            <p:cNvPr id="64576" name="Object 74"/>
            <p:cNvGraphicFramePr>
              <a:graphicFrameLocks noChangeAspect="1"/>
            </p:cNvGraphicFramePr>
            <p:nvPr/>
          </p:nvGraphicFramePr>
          <p:xfrm>
            <a:off x="1344" y="2448"/>
            <a:ext cx="2214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50" name="Equation" r:id="rId36" imgW="1384300" imgH="393700" progId="Equation.3">
                    <p:embed/>
                  </p:oleObj>
                </mc:Choice>
                <mc:Fallback>
                  <p:oleObj name="Equation" r:id="rId36" imgW="13843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448"/>
                          <a:ext cx="2214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77" name="Rectangle 75"/>
            <p:cNvSpPr>
              <a:spLocks noChangeArrowheads="1"/>
            </p:cNvSpPr>
            <p:nvPr/>
          </p:nvSpPr>
          <p:spPr bwMode="auto">
            <a:xfrm>
              <a:off x="3456" y="2544"/>
              <a:ext cx="40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</p:grpSp>
      <p:grpSp>
        <p:nvGrpSpPr>
          <p:cNvPr id="27" name="Group 76"/>
          <p:cNvGrpSpPr>
            <a:grpSpLocks/>
          </p:cNvGrpSpPr>
          <p:nvPr/>
        </p:nvGrpSpPr>
        <p:grpSpPr bwMode="auto">
          <a:xfrm>
            <a:off x="2263775" y="4324350"/>
            <a:ext cx="3590925" cy="590550"/>
            <a:chOff x="2112" y="3264"/>
            <a:chExt cx="2262" cy="372"/>
          </a:xfrm>
        </p:grpSpPr>
        <p:grpSp>
          <p:nvGrpSpPr>
            <p:cNvPr id="64572" name="Group 77"/>
            <p:cNvGrpSpPr>
              <a:grpSpLocks/>
            </p:cNvGrpSpPr>
            <p:nvPr/>
          </p:nvGrpSpPr>
          <p:grpSpPr bwMode="auto">
            <a:xfrm>
              <a:off x="2112" y="3264"/>
              <a:ext cx="154" cy="266"/>
              <a:chOff x="3456" y="2064"/>
              <a:chExt cx="144" cy="480"/>
            </a:xfrm>
          </p:grpSpPr>
          <p:sp>
            <p:nvSpPr>
              <p:cNvPr id="64574" name="Line 78"/>
              <p:cNvSpPr>
                <a:spLocks noChangeShapeType="1"/>
              </p:cNvSpPr>
              <p:nvPr/>
            </p:nvSpPr>
            <p:spPr bwMode="auto">
              <a:xfrm flipH="1"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575" name="Line 79"/>
              <p:cNvSpPr>
                <a:spLocks noChangeShapeType="1"/>
              </p:cNvSpPr>
              <p:nvPr/>
            </p:nvSpPr>
            <p:spPr bwMode="auto">
              <a:xfrm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4573" name="Object 80"/>
            <p:cNvGraphicFramePr>
              <a:graphicFrameLocks noChangeAspect="1"/>
            </p:cNvGraphicFramePr>
            <p:nvPr/>
          </p:nvGraphicFramePr>
          <p:xfrm>
            <a:off x="4032" y="3264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51" name="位图图像" r:id="rId38" imgW="542857" imgH="590476" progId="Paint.Picture">
                    <p:embed/>
                  </p:oleObj>
                </mc:Choice>
                <mc:Fallback>
                  <p:oleObj name="位图图像" r:id="rId38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264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681" name="Line 81"/>
          <p:cNvSpPr>
            <a:spLocks noChangeShapeType="1"/>
          </p:cNvSpPr>
          <p:nvPr/>
        </p:nvSpPr>
        <p:spPr bwMode="auto">
          <a:xfrm flipH="1">
            <a:off x="5464175" y="1809750"/>
            <a:ext cx="0" cy="4572000"/>
          </a:xfrm>
          <a:prstGeom prst="line">
            <a:avLst/>
          </a:prstGeom>
          <a:noFill/>
          <a:ln w="38100">
            <a:solidFill>
              <a:srgbClr val="00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9" name="Group 82"/>
          <p:cNvGrpSpPr>
            <a:grpSpLocks/>
          </p:cNvGrpSpPr>
          <p:nvPr/>
        </p:nvGrpSpPr>
        <p:grpSpPr bwMode="auto">
          <a:xfrm>
            <a:off x="5921375" y="1885950"/>
            <a:ext cx="2676525" cy="590550"/>
            <a:chOff x="3888" y="1104"/>
            <a:chExt cx="1686" cy="372"/>
          </a:xfrm>
        </p:grpSpPr>
        <p:grpSp>
          <p:nvGrpSpPr>
            <p:cNvPr id="64568" name="Group 83"/>
            <p:cNvGrpSpPr>
              <a:grpSpLocks/>
            </p:cNvGrpSpPr>
            <p:nvPr/>
          </p:nvGrpSpPr>
          <p:grpSpPr bwMode="auto">
            <a:xfrm>
              <a:off x="3888" y="1152"/>
              <a:ext cx="154" cy="266"/>
              <a:chOff x="3456" y="2064"/>
              <a:chExt cx="144" cy="480"/>
            </a:xfrm>
          </p:grpSpPr>
          <p:sp>
            <p:nvSpPr>
              <p:cNvPr id="64570" name="Line 84"/>
              <p:cNvSpPr>
                <a:spLocks noChangeShapeType="1"/>
              </p:cNvSpPr>
              <p:nvPr/>
            </p:nvSpPr>
            <p:spPr bwMode="auto">
              <a:xfrm flipH="1"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571" name="Line 85"/>
              <p:cNvSpPr>
                <a:spLocks noChangeShapeType="1"/>
              </p:cNvSpPr>
              <p:nvPr/>
            </p:nvSpPr>
            <p:spPr bwMode="auto">
              <a:xfrm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4569" name="Object 86"/>
            <p:cNvGraphicFramePr>
              <a:graphicFrameLocks noChangeAspect="1"/>
            </p:cNvGraphicFramePr>
            <p:nvPr/>
          </p:nvGraphicFramePr>
          <p:xfrm>
            <a:off x="5232" y="1104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52" name="位图图像" r:id="rId39" imgW="542857" imgH="590476" progId="Paint.Picture">
                    <p:embed/>
                  </p:oleObj>
                </mc:Choice>
                <mc:Fallback>
                  <p:oleObj name="位图图像" r:id="rId39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1104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87"/>
          <p:cNvGrpSpPr>
            <a:grpSpLocks/>
          </p:cNvGrpSpPr>
          <p:nvPr/>
        </p:nvGrpSpPr>
        <p:grpSpPr bwMode="auto">
          <a:xfrm>
            <a:off x="5921375" y="2876550"/>
            <a:ext cx="2676525" cy="590550"/>
            <a:chOff x="3888" y="1104"/>
            <a:chExt cx="1686" cy="372"/>
          </a:xfrm>
        </p:grpSpPr>
        <p:grpSp>
          <p:nvGrpSpPr>
            <p:cNvPr id="64564" name="Group 88"/>
            <p:cNvGrpSpPr>
              <a:grpSpLocks/>
            </p:cNvGrpSpPr>
            <p:nvPr/>
          </p:nvGrpSpPr>
          <p:grpSpPr bwMode="auto">
            <a:xfrm>
              <a:off x="3888" y="1152"/>
              <a:ext cx="154" cy="266"/>
              <a:chOff x="3456" y="2064"/>
              <a:chExt cx="144" cy="480"/>
            </a:xfrm>
          </p:grpSpPr>
          <p:sp>
            <p:nvSpPr>
              <p:cNvPr id="64566" name="Line 89"/>
              <p:cNvSpPr>
                <a:spLocks noChangeShapeType="1"/>
              </p:cNvSpPr>
              <p:nvPr/>
            </p:nvSpPr>
            <p:spPr bwMode="auto">
              <a:xfrm flipH="1"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567" name="Line 90"/>
              <p:cNvSpPr>
                <a:spLocks noChangeShapeType="1"/>
              </p:cNvSpPr>
              <p:nvPr/>
            </p:nvSpPr>
            <p:spPr bwMode="auto">
              <a:xfrm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4565" name="Object 91"/>
            <p:cNvGraphicFramePr>
              <a:graphicFrameLocks noChangeAspect="1"/>
            </p:cNvGraphicFramePr>
            <p:nvPr/>
          </p:nvGraphicFramePr>
          <p:xfrm>
            <a:off x="5232" y="1104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53" name="位图图像" r:id="rId40" imgW="542857" imgH="590476" progId="Paint.Picture">
                    <p:embed/>
                  </p:oleObj>
                </mc:Choice>
                <mc:Fallback>
                  <p:oleObj name="位图图像" r:id="rId40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1104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249" name="Group 92"/>
          <p:cNvGrpSpPr>
            <a:grpSpLocks/>
          </p:cNvGrpSpPr>
          <p:nvPr/>
        </p:nvGrpSpPr>
        <p:grpSpPr bwMode="auto">
          <a:xfrm>
            <a:off x="5921375" y="3638550"/>
            <a:ext cx="2600325" cy="701675"/>
            <a:chOff x="3888" y="2208"/>
            <a:chExt cx="1638" cy="442"/>
          </a:xfrm>
        </p:grpSpPr>
        <p:sp>
          <p:nvSpPr>
            <p:cNvPr id="64562" name="Text Box 93"/>
            <p:cNvSpPr txBox="1">
              <a:spLocks noChangeArrowheads="1"/>
            </p:cNvSpPr>
            <p:nvPr/>
          </p:nvSpPr>
          <p:spPr bwMode="auto">
            <a:xfrm>
              <a:off x="3888" y="2208"/>
              <a:ext cx="38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>
                  <a:solidFill>
                    <a:srgbClr val="FF0000"/>
                  </a:solidFill>
                  <a:sym typeface="Symbol" panose="05050102010706020507" pitchFamily="18" charset="2"/>
                </a:rPr>
                <a:t></a:t>
              </a:r>
              <a:endParaRPr lang="en-US" altLang="zh-CN" sz="4000" b="1">
                <a:solidFill>
                  <a:schemeClr val="hlink"/>
                </a:solidFill>
              </a:endParaRPr>
            </a:p>
          </p:txBody>
        </p:sp>
        <p:graphicFrame>
          <p:nvGraphicFramePr>
            <p:cNvPr id="64563" name="Object 94"/>
            <p:cNvGraphicFramePr>
              <a:graphicFrameLocks noChangeAspect="1"/>
            </p:cNvGraphicFramePr>
            <p:nvPr/>
          </p:nvGraphicFramePr>
          <p:xfrm>
            <a:off x="5184" y="2256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54" name="位图图像" r:id="rId41" imgW="542857" imgH="590476" progId="Paint.Picture">
                    <p:embed/>
                  </p:oleObj>
                </mc:Choice>
                <mc:Fallback>
                  <p:oleObj name="位图图像" r:id="rId41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256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279" name="Group 95"/>
          <p:cNvGrpSpPr>
            <a:grpSpLocks/>
          </p:cNvGrpSpPr>
          <p:nvPr/>
        </p:nvGrpSpPr>
        <p:grpSpPr bwMode="auto">
          <a:xfrm>
            <a:off x="5616575" y="4476750"/>
            <a:ext cx="3048000" cy="641350"/>
            <a:chOff x="3840" y="2784"/>
            <a:chExt cx="1920" cy="404"/>
          </a:xfrm>
        </p:grpSpPr>
        <p:sp>
          <p:nvSpPr>
            <p:cNvPr id="64560" name="Text Box 96"/>
            <p:cNvSpPr txBox="1">
              <a:spLocks noChangeArrowheads="1"/>
            </p:cNvSpPr>
            <p:nvPr/>
          </p:nvSpPr>
          <p:spPr bwMode="auto">
            <a:xfrm>
              <a:off x="5372" y="2784"/>
              <a:ext cx="38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600" b="1">
                  <a:solidFill>
                    <a:srgbClr val="FF0000"/>
                  </a:solidFill>
                </a:rPr>
                <a:t>？</a:t>
              </a:r>
            </a:p>
          </p:txBody>
        </p:sp>
        <p:graphicFrame>
          <p:nvGraphicFramePr>
            <p:cNvPr id="64561" name="Object 97"/>
            <p:cNvGraphicFramePr>
              <a:graphicFrameLocks noChangeAspect="1"/>
            </p:cNvGraphicFramePr>
            <p:nvPr/>
          </p:nvGraphicFramePr>
          <p:xfrm>
            <a:off x="3840" y="2832"/>
            <a:ext cx="1554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55" name="Equation" r:id="rId42" imgW="1104900" imgH="228600" progId="Equation.3">
                    <p:embed/>
                  </p:oleObj>
                </mc:Choice>
                <mc:Fallback>
                  <p:oleObj name="Equation" r:id="rId42" imgW="11049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832"/>
                          <a:ext cx="1554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280" name="Group 98"/>
          <p:cNvGrpSpPr>
            <a:grpSpLocks/>
          </p:cNvGrpSpPr>
          <p:nvPr/>
        </p:nvGrpSpPr>
        <p:grpSpPr bwMode="auto">
          <a:xfrm>
            <a:off x="5921375" y="4476750"/>
            <a:ext cx="2676525" cy="590550"/>
            <a:chOff x="3888" y="1104"/>
            <a:chExt cx="1686" cy="372"/>
          </a:xfrm>
        </p:grpSpPr>
        <p:grpSp>
          <p:nvGrpSpPr>
            <p:cNvPr id="64556" name="Group 99"/>
            <p:cNvGrpSpPr>
              <a:grpSpLocks/>
            </p:cNvGrpSpPr>
            <p:nvPr/>
          </p:nvGrpSpPr>
          <p:grpSpPr bwMode="auto">
            <a:xfrm>
              <a:off x="3888" y="1152"/>
              <a:ext cx="154" cy="266"/>
              <a:chOff x="3456" y="2064"/>
              <a:chExt cx="144" cy="480"/>
            </a:xfrm>
          </p:grpSpPr>
          <p:sp>
            <p:nvSpPr>
              <p:cNvPr id="64558" name="Line 100"/>
              <p:cNvSpPr>
                <a:spLocks noChangeShapeType="1"/>
              </p:cNvSpPr>
              <p:nvPr/>
            </p:nvSpPr>
            <p:spPr bwMode="auto">
              <a:xfrm flipH="1"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559" name="Line 101"/>
              <p:cNvSpPr>
                <a:spLocks noChangeShapeType="1"/>
              </p:cNvSpPr>
              <p:nvPr/>
            </p:nvSpPr>
            <p:spPr bwMode="auto">
              <a:xfrm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4557" name="Object 102"/>
            <p:cNvGraphicFramePr>
              <a:graphicFrameLocks noChangeAspect="1"/>
            </p:cNvGraphicFramePr>
            <p:nvPr/>
          </p:nvGraphicFramePr>
          <p:xfrm>
            <a:off x="5232" y="1104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56" name="位图图像" r:id="rId44" imgW="542857" imgH="590476" progId="Paint.Picture">
                    <p:embed/>
                  </p:oleObj>
                </mc:Choice>
                <mc:Fallback>
                  <p:oleObj name="位图图像" r:id="rId44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1104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282" name="Group 103"/>
          <p:cNvGrpSpPr>
            <a:grpSpLocks/>
          </p:cNvGrpSpPr>
          <p:nvPr/>
        </p:nvGrpSpPr>
        <p:grpSpPr bwMode="auto">
          <a:xfrm>
            <a:off x="5845175" y="5467350"/>
            <a:ext cx="3048000" cy="590550"/>
            <a:chOff x="3840" y="3360"/>
            <a:chExt cx="1920" cy="372"/>
          </a:xfrm>
        </p:grpSpPr>
        <p:grpSp>
          <p:nvGrpSpPr>
            <p:cNvPr id="64552" name="Group 104"/>
            <p:cNvGrpSpPr>
              <a:grpSpLocks/>
            </p:cNvGrpSpPr>
            <p:nvPr/>
          </p:nvGrpSpPr>
          <p:grpSpPr bwMode="auto">
            <a:xfrm>
              <a:off x="3840" y="3408"/>
              <a:ext cx="154" cy="266"/>
              <a:chOff x="3456" y="2064"/>
              <a:chExt cx="144" cy="480"/>
            </a:xfrm>
          </p:grpSpPr>
          <p:sp>
            <p:nvSpPr>
              <p:cNvPr id="64554" name="Line 105"/>
              <p:cNvSpPr>
                <a:spLocks noChangeShapeType="1"/>
              </p:cNvSpPr>
              <p:nvPr/>
            </p:nvSpPr>
            <p:spPr bwMode="auto">
              <a:xfrm flipH="1"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555" name="Line 106"/>
              <p:cNvSpPr>
                <a:spLocks noChangeShapeType="1"/>
              </p:cNvSpPr>
              <p:nvPr/>
            </p:nvSpPr>
            <p:spPr bwMode="auto">
              <a:xfrm>
                <a:off x="3456" y="2064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64553" name="Object 107"/>
            <p:cNvGraphicFramePr>
              <a:graphicFrameLocks noChangeAspect="1"/>
            </p:cNvGraphicFramePr>
            <p:nvPr/>
          </p:nvGraphicFramePr>
          <p:xfrm>
            <a:off x="5418" y="3360"/>
            <a:ext cx="34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57" name="位图图像" r:id="rId45" imgW="542857" imgH="590476" progId="Paint.Picture">
                    <p:embed/>
                  </p:oleObj>
                </mc:Choice>
                <mc:Fallback>
                  <p:oleObj name="位图图像" r:id="rId45" imgW="542857" imgH="59047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18" y="3360"/>
                          <a:ext cx="34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546" name="Group 108"/>
          <p:cNvGrpSpPr>
            <a:grpSpLocks/>
          </p:cNvGrpSpPr>
          <p:nvPr/>
        </p:nvGrpSpPr>
        <p:grpSpPr bwMode="auto">
          <a:xfrm>
            <a:off x="2111375" y="1581150"/>
            <a:ext cx="2133600" cy="579438"/>
            <a:chOff x="768" y="1056"/>
            <a:chExt cx="1384" cy="422"/>
          </a:xfrm>
        </p:grpSpPr>
        <p:graphicFrame>
          <p:nvGraphicFramePr>
            <p:cNvPr id="64547" name="Object 109"/>
            <p:cNvGraphicFramePr>
              <a:graphicFrameLocks noChangeAspect="1"/>
            </p:cNvGraphicFramePr>
            <p:nvPr/>
          </p:nvGraphicFramePr>
          <p:xfrm>
            <a:off x="1104" y="1064"/>
            <a:ext cx="1048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58" name="Equation" r:id="rId46" imgW="545863" imgH="228501" progId="Equation.3">
                    <p:embed/>
                  </p:oleObj>
                </mc:Choice>
                <mc:Fallback>
                  <p:oleObj name="Equation" r:id="rId46" imgW="545863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064"/>
                          <a:ext cx="1048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48" name="Rectangle 110"/>
            <p:cNvSpPr>
              <a:spLocks noChangeArrowheads="1"/>
            </p:cNvSpPr>
            <p:nvPr/>
          </p:nvSpPr>
          <p:spPr bwMode="auto">
            <a:xfrm>
              <a:off x="768" y="1056"/>
              <a:ext cx="38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 b="1"/>
                <a:t>设</a:t>
              </a:r>
            </a:p>
          </p:txBody>
        </p:sp>
        <p:grpSp>
          <p:nvGrpSpPr>
            <p:cNvPr id="64549" name="Group 111"/>
            <p:cNvGrpSpPr>
              <a:grpSpLocks/>
            </p:cNvGrpSpPr>
            <p:nvPr/>
          </p:nvGrpSpPr>
          <p:grpSpPr bwMode="auto">
            <a:xfrm>
              <a:off x="1728" y="1126"/>
              <a:ext cx="351" cy="240"/>
              <a:chOff x="4545" y="2016"/>
              <a:chExt cx="351" cy="240"/>
            </a:xfrm>
          </p:grpSpPr>
          <p:sp>
            <p:nvSpPr>
              <p:cNvPr id="64550" name="Line 112"/>
              <p:cNvSpPr>
                <a:spLocks noChangeShapeType="1"/>
              </p:cNvSpPr>
              <p:nvPr/>
            </p:nvSpPr>
            <p:spPr bwMode="auto">
              <a:xfrm flipH="1">
                <a:off x="4545" y="2016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51" name="Line 113"/>
              <p:cNvSpPr>
                <a:spLocks noChangeShapeType="1"/>
              </p:cNvSpPr>
              <p:nvPr/>
            </p:nvSpPr>
            <p:spPr bwMode="auto">
              <a:xfrm>
                <a:off x="4560" y="225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9602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5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53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2" dur="500"/>
                                        <p:tgtEl>
                                          <p:spTgt spid="5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2" dur="500"/>
                                        <p:tgtEl>
                                          <p:spTgt spid="5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2" dur="500"/>
                                        <p:tgtEl>
                                          <p:spTgt spid="53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0" grpId="0" animBg="1"/>
      <p:bldP spid="15368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905000" y="527222"/>
            <a:ext cx="4899025" cy="7620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4.5 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阻抗的串联与并联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9600" y="1086022"/>
            <a:ext cx="37338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4.5.1 </a:t>
            </a:r>
            <a:r>
              <a:rPr lang="zh-CN" altLang="en-US" sz="28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阻抗的串联  </a:t>
            </a:r>
          </a:p>
        </p:txBody>
      </p:sp>
      <p:graphicFrame>
        <p:nvGraphicFramePr>
          <p:cNvPr id="154628" name="Object 4"/>
          <p:cNvGraphicFramePr>
            <a:graphicFrameLocks noChangeAspect="1"/>
          </p:cNvGraphicFramePr>
          <p:nvPr>
            <p:extLst/>
          </p:nvPr>
        </p:nvGraphicFramePr>
        <p:xfrm>
          <a:off x="5886450" y="5196059"/>
          <a:ext cx="28956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4" name="公式" r:id="rId3" imgW="1097517" imgH="434182" progId="Equation.3">
                  <p:embed/>
                </p:oleObj>
              </mc:Choice>
              <mc:Fallback>
                <p:oleObj name="公式" r:id="rId3" imgW="1097517" imgH="4341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6450" y="5196059"/>
                        <a:ext cx="2895600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29" name="Object 5"/>
          <p:cNvGraphicFramePr>
            <a:graphicFrameLocks noChangeAspect="1"/>
          </p:cNvGraphicFramePr>
          <p:nvPr>
            <p:extLst/>
          </p:nvPr>
        </p:nvGraphicFramePr>
        <p:xfrm>
          <a:off x="5911850" y="2552872"/>
          <a:ext cx="1143000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5" name="公式" r:id="rId5" imgW="426602" imgH="411480" progId="Equation.3">
                  <p:embed/>
                </p:oleObj>
              </mc:Choice>
              <mc:Fallback>
                <p:oleObj name="公式" r:id="rId5" imgW="426602" imgH="411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850" y="2552872"/>
                        <a:ext cx="1143000" cy="111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30" name="Text Box 6"/>
          <p:cNvSpPr txBox="1">
            <a:spLocks noChangeArrowheads="1"/>
          </p:cNvSpPr>
          <p:nvPr/>
        </p:nvSpPr>
        <p:spPr bwMode="auto">
          <a:xfrm>
            <a:off x="3067050" y="4738859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分压公式：</a:t>
            </a:r>
          </a:p>
        </p:txBody>
      </p:sp>
      <p:graphicFrame>
        <p:nvGraphicFramePr>
          <p:cNvPr id="154631" name="Object 7"/>
          <p:cNvGraphicFramePr>
            <a:graphicFrameLocks noChangeAspect="1"/>
          </p:cNvGraphicFramePr>
          <p:nvPr>
            <p:extLst/>
          </p:nvPr>
        </p:nvGraphicFramePr>
        <p:xfrm>
          <a:off x="3143250" y="2829097"/>
          <a:ext cx="22113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6" name="公式" r:id="rId7" imgW="777447" imgH="205740" progId="Equation.3">
                  <p:embed/>
                </p:oleObj>
              </mc:Choice>
              <mc:Fallback>
                <p:oleObj name="公式" r:id="rId7" imgW="777447" imgH="2057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829097"/>
                        <a:ext cx="221138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59113" y="4092749"/>
            <a:ext cx="5722937" cy="690563"/>
            <a:chOff x="1776" y="2493"/>
            <a:chExt cx="3605" cy="435"/>
          </a:xfrm>
        </p:grpSpPr>
        <p:sp>
          <p:nvSpPr>
            <p:cNvPr id="65553" name="Text Box 9"/>
            <p:cNvSpPr txBox="1">
              <a:spLocks noChangeArrowheads="1"/>
            </p:cNvSpPr>
            <p:nvPr/>
          </p:nvSpPr>
          <p:spPr bwMode="auto">
            <a:xfrm>
              <a:off x="2304" y="2493"/>
              <a:ext cx="220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b="1">
                  <a:solidFill>
                    <a:srgbClr val="000099"/>
                  </a:solidFill>
                  <a:ea typeface="+mn-ea"/>
                  <a:cs typeface="Times New Roman" panose="02020603050405020304" pitchFamily="18" charset="0"/>
                </a:rPr>
                <a:t>对于阻抗模一般</a:t>
              </a:r>
              <a:endParaRPr lang="zh-CN" altLang="en-US">
                <a:solidFill>
                  <a:srgbClr val="000099"/>
                </a:solidFill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5554" name="Object 10"/>
            <p:cNvGraphicFramePr>
              <a:graphicFrameLocks noChangeAspect="1"/>
            </p:cNvGraphicFramePr>
            <p:nvPr/>
          </p:nvGraphicFramePr>
          <p:xfrm>
            <a:off x="4032" y="2544"/>
            <a:ext cx="134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17" name="公式" r:id="rId9" imgW="1158122" imgH="281887" progId="Equation.3">
                    <p:embed/>
                  </p:oleObj>
                </mc:Choice>
                <mc:Fallback>
                  <p:oleObj name="公式" r:id="rId9" imgW="1158122" imgH="28188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544"/>
                          <a:ext cx="134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55" name="Text Box 11"/>
            <p:cNvSpPr txBox="1">
              <a:spLocks noChangeArrowheads="1"/>
            </p:cNvSpPr>
            <p:nvPr/>
          </p:nvSpPr>
          <p:spPr bwMode="auto">
            <a:xfrm>
              <a:off x="1776" y="2544"/>
              <a:ext cx="6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solidFill>
                    <a:srgbClr val="FF0000"/>
                  </a:solidFill>
                  <a:ea typeface="+mn-ea"/>
                  <a:cs typeface="Times New Roman" panose="02020603050405020304" pitchFamily="18" charset="0"/>
                </a:rPr>
                <a:t>注意：</a:t>
              </a:r>
              <a:endParaRPr lang="zh-CN" altLang="en-US">
                <a:ea typeface="+mn-ea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54636" name="Object 12"/>
          <p:cNvGraphicFramePr>
            <a:graphicFrameLocks noChangeAspect="1"/>
          </p:cNvGraphicFramePr>
          <p:nvPr>
            <p:extLst/>
          </p:nvPr>
        </p:nvGraphicFramePr>
        <p:xfrm>
          <a:off x="3143250" y="1584497"/>
          <a:ext cx="4191000" cy="122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8" name="Equation" r:id="rId11" imgW="1586811" imgH="444307" progId="Equation.3">
                  <p:embed/>
                </p:oleObj>
              </mc:Choice>
              <mc:Fallback>
                <p:oleObj name="Equation" r:id="rId11" imgW="1586811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1584497"/>
                        <a:ext cx="4191000" cy="122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37" name="Object 13"/>
          <p:cNvGraphicFramePr>
            <a:graphicFrameLocks noChangeAspect="1"/>
          </p:cNvGraphicFramePr>
          <p:nvPr>
            <p:extLst/>
          </p:nvPr>
        </p:nvGraphicFramePr>
        <p:xfrm>
          <a:off x="3067050" y="5272259"/>
          <a:ext cx="28146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9" name="公式" r:id="rId13" imgW="1081892" imgH="426615" progId="Equation.3">
                  <p:embed/>
                </p:oleObj>
              </mc:Choice>
              <mc:Fallback>
                <p:oleObj name="公式" r:id="rId13" imgW="1081892" imgH="4266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5272259"/>
                        <a:ext cx="281463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77" name="AutoShape 53"/>
          <p:cNvSpPr>
            <a:spLocks noChangeArrowheads="1"/>
          </p:cNvSpPr>
          <p:nvPr/>
        </p:nvSpPr>
        <p:spPr bwMode="auto">
          <a:xfrm>
            <a:off x="1676400" y="4108622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3067050" y="3594272"/>
            <a:ext cx="4876800" cy="581025"/>
            <a:chOff x="1776" y="2130"/>
            <a:chExt cx="3197" cy="414"/>
          </a:xfrm>
        </p:grpSpPr>
        <p:sp>
          <p:nvSpPr>
            <p:cNvPr id="65551" name="Rectangle 55"/>
            <p:cNvSpPr>
              <a:spLocks noChangeArrowheads="1"/>
            </p:cNvSpPr>
            <p:nvPr/>
          </p:nvSpPr>
          <p:spPr bwMode="auto">
            <a:xfrm>
              <a:off x="1776" y="2161"/>
              <a:ext cx="673" cy="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CC0000"/>
                  </a:solidFill>
                  <a:ea typeface="+mn-ea"/>
                  <a:cs typeface="Times New Roman" panose="02020603050405020304" pitchFamily="18" charset="0"/>
                </a:rPr>
                <a:t>通式</a:t>
              </a:r>
              <a:r>
                <a:rPr lang="en-US" altLang="zh-CN" b="1">
                  <a:solidFill>
                    <a:srgbClr val="CC0000"/>
                  </a:solidFill>
                  <a:ea typeface="+mn-ea"/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65552" name="Object 56"/>
            <p:cNvGraphicFramePr>
              <a:graphicFrameLocks noChangeAspect="1"/>
            </p:cNvGraphicFramePr>
            <p:nvPr/>
          </p:nvGraphicFramePr>
          <p:xfrm>
            <a:off x="2431" y="2130"/>
            <a:ext cx="2542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20" name="Equation" r:id="rId15" imgW="1744758" imgH="244050" progId="Equation.3">
                    <p:embed/>
                  </p:oleObj>
                </mc:Choice>
                <mc:Fallback>
                  <p:oleObj name="Equation" r:id="rId15" imgW="1744758" imgH="24405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1" y="2130"/>
                          <a:ext cx="2542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54683" name="Picture 59" descr="图片3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514647"/>
            <a:ext cx="1843088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84" name="Picture 60" descr="图片3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535659"/>
            <a:ext cx="1479550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013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4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4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4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4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4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build="p" autoUpdateAnimBg="0"/>
      <p:bldP spid="154630" grpId="0" autoUpdateAnimBg="0"/>
      <p:bldP spid="15467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108200" y="414509"/>
            <a:ext cx="4648200" cy="7620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4.5 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阻抗的串联与并联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2514600" y="2570461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774700" y="5828011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同理：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168650" y="2583161"/>
            <a:ext cx="5365750" cy="1143000"/>
            <a:chOff x="1996" y="1584"/>
            <a:chExt cx="3399" cy="693"/>
          </a:xfrm>
        </p:grpSpPr>
        <p:graphicFrame>
          <p:nvGraphicFramePr>
            <p:cNvPr id="66598" name="Object 30"/>
            <p:cNvGraphicFramePr>
              <a:graphicFrameLocks noChangeAspect="1"/>
            </p:cNvGraphicFramePr>
            <p:nvPr/>
          </p:nvGraphicFramePr>
          <p:xfrm>
            <a:off x="1996" y="1584"/>
            <a:ext cx="3399" cy="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58" name="Equation" r:id="rId3" imgW="2240487" imgH="449790" progId="Equation.3">
                    <p:embed/>
                  </p:oleObj>
                </mc:Choice>
                <mc:Fallback>
                  <p:oleObj name="Equation" r:id="rId3" imgW="2240487" imgH="4497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6" y="1584"/>
                          <a:ext cx="3399" cy="6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6599" name="Group 31"/>
            <p:cNvGrpSpPr>
              <a:grpSpLocks/>
            </p:cNvGrpSpPr>
            <p:nvPr/>
          </p:nvGrpSpPr>
          <p:grpSpPr bwMode="auto">
            <a:xfrm>
              <a:off x="3744" y="1968"/>
              <a:ext cx="351" cy="240"/>
              <a:chOff x="4545" y="2016"/>
              <a:chExt cx="351" cy="240"/>
            </a:xfrm>
          </p:grpSpPr>
          <p:sp>
            <p:nvSpPr>
              <p:cNvPr id="66600" name="Line 32"/>
              <p:cNvSpPr>
                <a:spLocks noChangeShapeType="1"/>
              </p:cNvSpPr>
              <p:nvPr/>
            </p:nvSpPr>
            <p:spPr bwMode="auto">
              <a:xfrm flipH="1">
                <a:off x="4545" y="2016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601" name="Line 33"/>
              <p:cNvSpPr>
                <a:spLocks noChangeShapeType="1"/>
              </p:cNvSpPr>
              <p:nvPr/>
            </p:nvSpPr>
            <p:spPr bwMode="auto">
              <a:xfrm>
                <a:off x="4560" y="225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225800" y="3713461"/>
            <a:ext cx="4699000" cy="1039813"/>
            <a:chOff x="1968" y="2256"/>
            <a:chExt cx="2928" cy="671"/>
          </a:xfrm>
        </p:grpSpPr>
        <p:graphicFrame>
          <p:nvGraphicFramePr>
            <p:cNvPr id="66594" name="Object 35"/>
            <p:cNvGraphicFramePr>
              <a:graphicFrameLocks noChangeAspect="1"/>
            </p:cNvGraphicFramePr>
            <p:nvPr/>
          </p:nvGraphicFramePr>
          <p:xfrm>
            <a:off x="1968" y="2256"/>
            <a:ext cx="2928" cy="6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59" name="Equation" r:id="rId5" imgW="1820988" imgH="411480" progId="Equation.3">
                    <p:embed/>
                  </p:oleObj>
                </mc:Choice>
                <mc:Fallback>
                  <p:oleObj name="Equation" r:id="rId5" imgW="1820988" imgH="411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256"/>
                          <a:ext cx="2928" cy="6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6595" name="Group 36"/>
            <p:cNvGrpSpPr>
              <a:grpSpLocks/>
            </p:cNvGrpSpPr>
            <p:nvPr/>
          </p:nvGrpSpPr>
          <p:grpSpPr bwMode="auto">
            <a:xfrm>
              <a:off x="4305" y="2448"/>
              <a:ext cx="351" cy="240"/>
              <a:chOff x="4545" y="2016"/>
              <a:chExt cx="351" cy="240"/>
            </a:xfrm>
          </p:grpSpPr>
          <p:sp>
            <p:nvSpPr>
              <p:cNvPr id="66596" name="Line 37"/>
              <p:cNvSpPr>
                <a:spLocks noChangeShapeType="1"/>
              </p:cNvSpPr>
              <p:nvPr/>
            </p:nvSpPr>
            <p:spPr bwMode="auto">
              <a:xfrm flipH="1">
                <a:off x="4545" y="2016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597" name="Line 38"/>
              <p:cNvSpPr>
                <a:spLocks noChangeShapeType="1"/>
              </p:cNvSpPr>
              <p:nvPr/>
            </p:nvSpPr>
            <p:spPr bwMode="auto">
              <a:xfrm>
                <a:off x="4560" y="225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1154113" y="4685011"/>
            <a:ext cx="7685087" cy="1157288"/>
            <a:chOff x="623" y="2928"/>
            <a:chExt cx="4841" cy="729"/>
          </a:xfrm>
        </p:grpSpPr>
        <p:graphicFrame>
          <p:nvGraphicFramePr>
            <p:cNvPr id="66587" name="Object 40"/>
            <p:cNvGraphicFramePr>
              <a:graphicFrameLocks noChangeAspect="1"/>
            </p:cNvGraphicFramePr>
            <p:nvPr/>
          </p:nvGraphicFramePr>
          <p:xfrm>
            <a:off x="623" y="2928"/>
            <a:ext cx="4841" cy="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60" name="Equation" r:id="rId7" imgW="3017461" imgH="449790" progId="Equation.3">
                    <p:embed/>
                  </p:oleObj>
                </mc:Choice>
                <mc:Fallback>
                  <p:oleObj name="Equation" r:id="rId7" imgW="3017461" imgH="4497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3" y="2928"/>
                          <a:ext cx="4841" cy="7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6588" name="Group 41"/>
            <p:cNvGrpSpPr>
              <a:grpSpLocks/>
            </p:cNvGrpSpPr>
            <p:nvPr/>
          </p:nvGrpSpPr>
          <p:grpSpPr bwMode="auto">
            <a:xfrm>
              <a:off x="4113" y="2976"/>
              <a:ext cx="687" cy="240"/>
              <a:chOff x="4113" y="2976"/>
              <a:chExt cx="687" cy="240"/>
            </a:xfrm>
          </p:grpSpPr>
          <p:sp>
            <p:nvSpPr>
              <p:cNvPr id="66592" name="Line 42"/>
              <p:cNvSpPr>
                <a:spLocks noChangeShapeType="1"/>
              </p:cNvSpPr>
              <p:nvPr/>
            </p:nvSpPr>
            <p:spPr bwMode="auto">
              <a:xfrm flipH="1">
                <a:off x="4113" y="2976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593" name="Line 43"/>
              <p:cNvSpPr>
                <a:spLocks noChangeShapeType="1"/>
              </p:cNvSpPr>
              <p:nvPr/>
            </p:nvSpPr>
            <p:spPr bwMode="auto">
              <a:xfrm>
                <a:off x="4128" y="3216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6589" name="Group 44"/>
            <p:cNvGrpSpPr>
              <a:grpSpLocks/>
            </p:cNvGrpSpPr>
            <p:nvPr/>
          </p:nvGrpSpPr>
          <p:grpSpPr bwMode="auto">
            <a:xfrm>
              <a:off x="1632" y="3360"/>
              <a:ext cx="687" cy="240"/>
              <a:chOff x="4113" y="2976"/>
              <a:chExt cx="687" cy="240"/>
            </a:xfrm>
          </p:grpSpPr>
          <p:sp>
            <p:nvSpPr>
              <p:cNvPr id="66590" name="Line 45"/>
              <p:cNvSpPr>
                <a:spLocks noChangeShapeType="1"/>
              </p:cNvSpPr>
              <p:nvPr/>
            </p:nvSpPr>
            <p:spPr bwMode="auto">
              <a:xfrm flipH="1">
                <a:off x="4113" y="2976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591" name="Line 46"/>
              <p:cNvSpPr>
                <a:spLocks noChangeShapeType="1"/>
              </p:cNvSpPr>
              <p:nvPr/>
            </p:nvSpPr>
            <p:spPr bwMode="auto">
              <a:xfrm>
                <a:off x="4128" y="3216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1728788" y="5828011"/>
            <a:ext cx="7007225" cy="581025"/>
            <a:chOff x="985" y="3600"/>
            <a:chExt cx="4414" cy="366"/>
          </a:xfrm>
        </p:grpSpPr>
        <p:graphicFrame>
          <p:nvGraphicFramePr>
            <p:cNvPr id="66583" name="Object 48"/>
            <p:cNvGraphicFramePr>
              <a:graphicFrameLocks noChangeAspect="1"/>
            </p:cNvGraphicFramePr>
            <p:nvPr/>
          </p:nvGraphicFramePr>
          <p:xfrm>
            <a:off x="985" y="3600"/>
            <a:ext cx="4414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61" name="Equation" r:id="rId9" imgW="2750894" imgH="220875" progId="Equation.3">
                    <p:embed/>
                  </p:oleObj>
                </mc:Choice>
                <mc:Fallback>
                  <p:oleObj name="Equation" r:id="rId9" imgW="2750894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" y="3600"/>
                          <a:ext cx="4414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6584" name="Group 49"/>
            <p:cNvGrpSpPr>
              <a:grpSpLocks/>
            </p:cNvGrpSpPr>
            <p:nvPr/>
          </p:nvGrpSpPr>
          <p:grpSpPr bwMode="auto">
            <a:xfrm>
              <a:off x="4545" y="3648"/>
              <a:ext cx="687" cy="240"/>
              <a:chOff x="4113" y="2976"/>
              <a:chExt cx="687" cy="240"/>
            </a:xfrm>
          </p:grpSpPr>
          <p:sp>
            <p:nvSpPr>
              <p:cNvPr id="66585" name="Line 50"/>
              <p:cNvSpPr>
                <a:spLocks noChangeShapeType="1"/>
              </p:cNvSpPr>
              <p:nvPr/>
            </p:nvSpPr>
            <p:spPr bwMode="auto">
              <a:xfrm flipH="1">
                <a:off x="4113" y="2976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586" name="Line 51"/>
              <p:cNvSpPr>
                <a:spLocks noChangeShapeType="1"/>
              </p:cNvSpPr>
              <p:nvPr/>
            </p:nvSpPr>
            <p:spPr bwMode="auto">
              <a:xfrm>
                <a:off x="4128" y="3216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6569" name="Rectangle 55"/>
          <p:cNvSpPr>
            <a:spLocks noChangeArrowheads="1"/>
          </p:cNvSpPr>
          <p:nvPr/>
        </p:nvSpPr>
        <p:spPr bwMode="auto">
          <a:xfrm>
            <a:off x="609600" y="1021061"/>
            <a:ext cx="8451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b="1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1:</a:t>
            </a:r>
          </a:p>
        </p:txBody>
      </p:sp>
      <p:grpSp>
        <p:nvGrpSpPr>
          <p:cNvPr id="66570" name="Group 70"/>
          <p:cNvGrpSpPr>
            <a:grpSpLocks/>
          </p:cNvGrpSpPr>
          <p:nvPr/>
        </p:nvGrpSpPr>
        <p:grpSpPr bwMode="auto">
          <a:xfrm>
            <a:off x="1295400" y="1043286"/>
            <a:ext cx="7735888" cy="1550988"/>
            <a:chOff x="816" y="494"/>
            <a:chExt cx="4873" cy="977"/>
          </a:xfrm>
        </p:grpSpPr>
        <p:graphicFrame>
          <p:nvGraphicFramePr>
            <p:cNvPr id="66572" name="Object 54"/>
            <p:cNvGraphicFramePr>
              <a:graphicFrameLocks noChangeAspect="1"/>
            </p:cNvGraphicFramePr>
            <p:nvPr/>
          </p:nvGraphicFramePr>
          <p:xfrm>
            <a:off x="1927" y="504"/>
            <a:ext cx="1650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62" name="Equation" r:id="rId11" imgW="1104421" imgH="215806" progId="Equation.3">
                    <p:embed/>
                  </p:oleObj>
                </mc:Choice>
                <mc:Fallback>
                  <p:oleObj name="Equation" r:id="rId11" imgW="1104421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504"/>
                          <a:ext cx="1650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73" name="Rectangle 56"/>
            <p:cNvSpPr>
              <a:spLocks noChangeArrowheads="1"/>
            </p:cNvSpPr>
            <p:nvPr/>
          </p:nvSpPr>
          <p:spPr bwMode="auto">
            <a:xfrm>
              <a:off x="816" y="494"/>
              <a:ext cx="487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有两个</a:t>
              </a:r>
              <a:r>
                <a:rPr lang="zh-CN" altLang="en-US" b="1" dirty="0" smtClean="0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阻抗                                                      </a:t>
              </a:r>
              <a:r>
                <a:rPr lang="en-US" altLang="zh-CN" b="1" dirty="0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, </a:t>
              </a:r>
              <a:r>
                <a:rPr lang="zh-CN" altLang="en-US" b="1" dirty="0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它们</a:t>
              </a:r>
            </a:p>
          </p:txBody>
        </p:sp>
        <p:graphicFrame>
          <p:nvGraphicFramePr>
            <p:cNvPr id="66574" name="Object 57"/>
            <p:cNvGraphicFramePr>
              <a:graphicFrameLocks noChangeAspect="1"/>
            </p:cNvGraphicFramePr>
            <p:nvPr/>
          </p:nvGraphicFramePr>
          <p:xfrm>
            <a:off x="3520" y="504"/>
            <a:ext cx="1423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63" name="Equation" r:id="rId13" imgW="952087" imgH="215806" progId="Equation.3">
                    <p:embed/>
                  </p:oleObj>
                </mc:Choice>
                <mc:Fallback>
                  <p:oleObj name="Equation" r:id="rId13" imgW="952087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0" y="504"/>
                          <a:ext cx="1423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75" name="Rectangle 58"/>
            <p:cNvSpPr>
              <a:spLocks noChangeArrowheads="1"/>
            </p:cNvSpPr>
            <p:nvPr/>
          </p:nvSpPr>
          <p:spPr bwMode="auto">
            <a:xfrm>
              <a:off x="816" y="830"/>
              <a:ext cx="325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串联接在                          的电源</a:t>
              </a:r>
              <a:r>
                <a:rPr lang="en-US" altLang="zh-CN" b="1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;</a:t>
              </a:r>
            </a:p>
          </p:txBody>
        </p:sp>
        <p:graphicFrame>
          <p:nvGraphicFramePr>
            <p:cNvPr id="66576" name="Object 59"/>
            <p:cNvGraphicFramePr>
              <a:graphicFrameLocks noChangeAspect="1"/>
            </p:cNvGraphicFramePr>
            <p:nvPr/>
          </p:nvGraphicFramePr>
          <p:xfrm>
            <a:off x="1776" y="824"/>
            <a:ext cx="1441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64" name="Equation" r:id="rId15" imgW="965200" imgH="228600" progId="Equation.3">
                    <p:embed/>
                  </p:oleObj>
                </mc:Choice>
                <mc:Fallback>
                  <p:oleObj name="Equation" r:id="rId15" imgW="965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824"/>
                          <a:ext cx="1441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77" name="Rectangle 61"/>
            <p:cNvSpPr>
              <a:spLocks noChangeArrowheads="1"/>
            </p:cNvSpPr>
            <p:nvPr/>
          </p:nvSpPr>
          <p:spPr bwMode="auto">
            <a:xfrm>
              <a:off x="3936" y="825"/>
              <a:ext cx="41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求</a:t>
              </a:r>
              <a:r>
                <a:rPr lang="en-US" altLang="zh-CN" b="1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66578" name="Object 62"/>
            <p:cNvGraphicFramePr>
              <a:graphicFrameLocks noChangeAspect="1"/>
            </p:cNvGraphicFramePr>
            <p:nvPr/>
          </p:nvGraphicFramePr>
          <p:xfrm>
            <a:off x="4272" y="816"/>
            <a:ext cx="1080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65" name="Equation" r:id="rId17" imgW="749300" imgH="228600" progId="Equation.3">
                    <p:embed/>
                  </p:oleObj>
                </mc:Choice>
                <mc:Fallback>
                  <p:oleObj name="Equation" r:id="rId17" imgW="7493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816"/>
                          <a:ext cx="1080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79" name="Rectangle 65"/>
            <p:cNvSpPr>
              <a:spLocks noChangeArrowheads="1"/>
            </p:cNvSpPr>
            <p:nvPr/>
          </p:nvSpPr>
          <p:spPr bwMode="auto">
            <a:xfrm>
              <a:off x="1584" y="1144"/>
              <a:ext cx="14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chemeClr val="tx2"/>
                  </a:solidFill>
                  <a:ea typeface="+mn-ea"/>
                  <a:cs typeface="Times New Roman" panose="02020603050405020304" pitchFamily="18" charset="0"/>
                </a:rPr>
                <a:t>并作相量图。</a:t>
              </a:r>
            </a:p>
          </p:txBody>
        </p:sp>
        <p:grpSp>
          <p:nvGrpSpPr>
            <p:cNvPr id="66580" name="Group 69"/>
            <p:cNvGrpSpPr>
              <a:grpSpLocks/>
            </p:cNvGrpSpPr>
            <p:nvPr/>
          </p:nvGrpSpPr>
          <p:grpSpPr bwMode="auto">
            <a:xfrm>
              <a:off x="2568" y="856"/>
              <a:ext cx="432" cy="240"/>
              <a:chOff x="3024" y="864"/>
              <a:chExt cx="432" cy="240"/>
            </a:xfrm>
          </p:grpSpPr>
          <p:sp>
            <p:nvSpPr>
              <p:cNvPr id="66581" name="Line 67"/>
              <p:cNvSpPr>
                <a:spLocks noChangeShapeType="1"/>
              </p:cNvSpPr>
              <p:nvPr/>
            </p:nvSpPr>
            <p:spPr bwMode="auto">
              <a:xfrm flipH="1">
                <a:off x="3024" y="864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582" name="Line 68"/>
              <p:cNvSpPr>
                <a:spLocks noChangeShapeType="1"/>
              </p:cNvSpPr>
              <p:nvPr/>
            </p:nvSpPr>
            <p:spPr bwMode="auto">
              <a:xfrm>
                <a:off x="3039" y="1104"/>
                <a:ext cx="4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66571" name="Picture 71" descr="图片3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948161"/>
            <a:ext cx="1843088" cy="258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28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 autoUpdateAnimBg="0"/>
      <p:bldP spid="155652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2"/>
          <p:cNvSpPr txBox="1">
            <a:spLocks noChangeArrowheads="1"/>
          </p:cNvSpPr>
          <p:nvPr/>
        </p:nvSpPr>
        <p:spPr bwMode="auto">
          <a:xfrm>
            <a:off x="2455863" y="606425"/>
            <a:ext cx="312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</a:rPr>
              <a:t>或利用分压公式：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52600" y="4343400"/>
            <a:ext cx="2243138" cy="2159000"/>
            <a:chOff x="1104" y="2736"/>
            <a:chExt cx="1413" cy="1360"/>
          </a:xfrm>
        </p:grpSpPr>
        <p:sp>
          <p:nvSpPr>
            <p:cNvPr id="67610" name="Line 4"/>
            <p:cNvSpPr>
              <a:spLocks noChangeShapeType="1"/>
            </p:cNvSpPr>
            <p:nvPr/>
          </p:nvSpPr>
          <p:spPr bwMode="auto">
            <a:xfrm flipV="1">
              <a:off x="1104" y="2928"/>
              <a:ext cx="1008" cy="10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67611" name="Line 5"/>
            <p:cNvSpPr>
              <a:spLocks noChangeShapeType="1"/>
            </p:cNvSpPr>
            <p:nvPr/>
          </p:nvSpPr>
          <p:spPr bwMode="auto">
            <a:xfrm flipV="1">
              <a:off x="1104" y="3936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graphicFrame>
          <p:nvGraphicFramePr>
            <p:cNvPr id="67612" name="Object 6"/>
            <p:cNvGraphicFramePr>
              <a:graphicFrameLocks noChangeAspect="1"/>
            </p:cNvGraphicFramePr>
            <p:nvPr/>
          </p:nvGraphicFramePr>
          <p:xfrm>
            <a:off x="1872" y="2736"/>
            <a:ext cx="24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2" name="公式" r:id="rId4" imgW="236264" imgH="220875" progId="Equation.3">
                    <p:embed/>
                  </p:oleObj>
                </mc:Choice>
                <mc:Fallback>
                  <p:oleObj name="公式" r:id="rId4" imgW="236264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736"/>
                          <a:ext cx="24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13" name="Line 7"/>
            <p:cNvSpPr>
              <a:spLocks noChangeShapeType="1"/>
            </p:cNvSpPr>
            <p:nvPr/>
          </p:nvSpPr>
          <p:spPr bwMode="auto">
            <a:xfrm flipV="1">
              <a:off x="1104" y="3408"/>
              <a:ext cx="1152" cy="52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graphicFrame>
          <p:nvGraphicFramePr>
            <p:cNvPr id="67614" name="Object 8"/>
            <p:cNvGraphicFramePr>
              <a:graphicFrameLocks noChangeAspect="1"/>
            </p:cNvGraphicFramePr>
            <p:nvPr/>
          </p:nvGraphicFramePr>
          <p:xfrm>
            <a:off x="2160" y="3408"/>
            <a:ext cx="170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3" name="公式" r:id="rId6" imgW="160035" imgH="198173" progId="Equation.3">
                    <p:embed/>
                  </p:oleObj>
                </mc:Choice>
                <mc:Fallback>
                  <p:oleObj name="公式" r:id="rId6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3408"/>
                          <a:ext cx="170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15" name="Object 9"/>
            <p:cNvGraphicFramePr>
              <a:graphicFrameLocks noChangeAspect="1"/>
            </p:cNvGraphicFramePr>
            <p:nvPr/>
          </p:nvGraphicFramePr>
          <p:xfrm>
            <a:off x="2208" y="3840"/>
            <a:ext cx="169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4" name="公式" r:id="rId8" imgW="160035" imgH="220875" progId="Equation.3">
                    <p:embed/>
                  </p:oleObj>
                </mc:Choice>
                <mc:Fallback>
                  <p:oleObj name="公式" r:id="rId8" imgW="160035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3840"/>
                          <a:ext cx="169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16" name="Object 10"/>
            <p:cNvGraphicFramePr>
              <a:graphicFrameLocks noChangeAspect="1"/>
            </p:cNvGraphicFramePr>
            <p:nvPr/>
          </p:nvGraphicFramePr>
          <p:xfrm>
            <a:off x="2256" y="3168"/>
            <a:ext cx="261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5" name="公式" r:id="rId10" imgW="243840" imgH="220875" progId="Equation.3">
                    <p:embed/>
                  </p:oleObj>
                </mc:Choice>
                <mc:Fallback>
                  <p:oleObj name="公式" r:id="rId10" imgW="243840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3168"/>
                          <a:ext cx="261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17" name="Freeform 11"/>
            <p:cNvSpPr>
              <a:spLocks/>
            </p:cNvSpPr>
            <p:nvPr/>
          </p:nvSpPr>
          <p:spPr bwMode="auto">
            <a:xfrm>
              <a:off x="1392" y="3792"/>
              <a:ext cx="86" cy="140"/>
            </a:xfrm>
            <a:custGeom>
              <a:avLst/>
              <a:gdLst>
                <a:gd name="T0" fmla="*/ 0 w 86"/>
                <a:gd name="T1" fmla="*/ 0 h 140"/>
                <a:gd name="T2" fmla="*/ 63 w 86"/>
                <a:gd name="T3" fmla="*/ 54 h 140"/>
                <a:gd name="T4" fmla="*/ 86 w 86"/>
                <a:gd name="T5" fmla="*/ 140 h 140"/>
                <a:gd name="T6" fmla="*/ 0 60000 65536"/>
                <a:gd name="T7" fmla="*/ 0 60000 65536"/>
                <a:gd name="T8" fmla="*/ 0 60000 65536"/>
                <a:gd name="T9" fmla="*/ 0 w 86"/>
                <a:gd name="T10" fmla="*/ 0 h 140"/>
                <a:gd name="T11" fmla="*/ 86 w 86"/>
                <a:gd name="T12" fmla="*/ 140 h 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" h="140">
                  <a:moveTo>
                    <a:pt x="0" y="0"/>
                  </a:moveTo>
                  <a:cubicBezTo>
                    <a:pt x="27" y="17"/>
                    <a:pt x="36" y="37"/>
                    <a:pt x="63" y="54"/>
                  </a:cubicBezTo>
                  <a:cubicBezTo>
                    <a:pt x="71" y="83"/>
                    <a:pt x="86" y="110"/>
                    <a:pt x="86" y="140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graphicFrame>
          <p:nvGraphicFramePr>
            <p:cNvPr id="67618" name="Object 12"/>
            <p:cNvGraphicFramePr>
              <a:graphicFrameLocks noChangeAspect="1"/>
            </p:cNvGraphicFramePr>
            <p:nvPr/>
          </p:nvGraphicFramePr>
          <p:xfrm>
            <a:off x="2250" y="2990"/>
            <a:ext cx="261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6" name="Equation" r:id="rId12" imgW="243840" imgH="167430" progId="Equation.3">
                    <p:embed/>
                  </p:oleObj>
                </mc:Choice>
                <mc:Fallback>
                  <p:oleObj name="Equation" r:id="rId12" imgW="243840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0" y="2990"/>
                          <a:ext cx="261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19" name="Object 13"/>
            <p:cNvGraphicFramePr>
              <a:graphicFrameLocks noChangeAspect="1"/>
            </p:cNvGraphicFramePr>
            <p:nvPr/>
          </p:nvGraphicFramePr>
          <p:xfrm>
            <a:off x="1482" y="3710"/>
            <a:ext cx="261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7" name="Equation" r:id="rId14" imgW="243840" imgH="167430" progId="Equation.3">
                    <p:embed/>
                  </p:oleObj>
                </mc:Choice>
                <mc:Fallback>
                  <p:oleObj name="Equation" r:id="rId14" imgW="243840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2" y="3710"/>
                          <a:ext cx="261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20" name="Object 14"/>
            <p:cNvGraphicFramePr>
              <a:graphicFrameLocks noChangeAspect="1"/>
            </p:cNvGraphicFramePr>
            <p:nvPr/>
          </p:nvGraphicFramePr>
          <p:xfrm>
            <a:off x="1514" y="3504"/>
            <a:ext cx="310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8" name="Equation" r:id="rId16" imgW="357948" imgH="167430" progId="Equation.3">
                    <p:embed/>
                  </p:oleObj>
                </mc:Choice>
                <mc:Fallback>
                  <p:oleObj name="Equation" r:id="rId16" imgW="357948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4" y="3504"/>
                          <a:ext cx="310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21" name="Freeform 15"/>
            <p:cNvSpPr>
              <a:spLocks/>
            </p:cNvSpPr>
            <p:nvPr/>
          </p:nvSpPr>
          <p:spPr bwMode="auto">
            <a:xfrm>
              <a:off x="1301" y="3743"/>
              <a:ext cx="70" cy="195"/>
            </a:xfrm>
            <a:custGeom>
              <a:avLst/>
              <a:gdLst>
                <a:gd name="T0" fmla="*/ 0 w 70"/>
                <a:gd name="T1" fmla="*/ 0 h 195"/>
                <a:gd name="T2" fmla="*/ 70 w 70"/>
                <a:gd name="T3" fmla="*/ 195 h 195"/>
                <a:gd name="T4" fmla="*/ 0 60000 65536"/>
                <a:gd name="T5" fmla="*/ 0 60000 65536"/>
                <a:gd name="T6" fmla="*/ 0 w 70"/>
                <a:gd name="T7" fmla="*/ 0 h 195"/>
                <a:gd name="T8" fmla="*/ 70 w 70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0" h="195">
                  <a:moveTo>
                    <a:pt x="0" y="0"/>
                  </a:moveTo>
                  <a:cubicBezTo>
                    <a:pt x="51" y="51"/>
                    <a:pt x="70" y="124"/>
                    <a:pt x="70" y="19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67622" name="Line 16"/>
            <p:cNvSpPr>
              <a:spLocks noChangeShapeType="1"/>
            </p:cNvSpPr>
            <p:nvPr/>
          </p:nvSpPr>
          <p:spPr bwMode="auto">
            <a:xfrm>
              <a:off x="2112" y="2928"/>
              <a:ext cx="144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67623" name="Line 17"/>
            <p:cNvSpPr>
              <a:spLocks noChangeShapeType="1"/>
            </p:cNvSpPr>
            <p:nvPr/>
          </p:nvSpPr>
          <p:spPr bwMode="auto">
            <a:xfrm>
              <a:off x="2112" y="2928"/>
              <a:ext cx="3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67624" name="Freeform 18"/>
            <p:cNvSpPr>
              <a:spLocks/>
            </p:cNvSpPr>
            <p:nvPr/>
          </p:nvSpPr>
          <p:spPr bwMode="auto">
            <a:xfrm>
              <a:off x="2164" y="2932"/>
              <a:ext cx="118" cy="189"/>
            </a:xfrm>
            <a:custGeom>
              <a:avLst/>
              <a:gdLst>
                <a:gd name="T0" fmla="*/ 118 w 118"/>
                <a:gd name="T1" fmla="*/ 0 h 189"/>
                <a:gd name="T2" fmla="*/ 79 w 118"/>
                <a:gd name="T3" fmla="*/ 94 h 189"/>
                <a:gd name="T4" fmla="*/ 25 w 118"/>
                <a:gd name="T5" fmla="*/ 164 h 189"/>
                <a:gd name="T6" fmla="*/ 2 w 118"/>
                <a:gd name="T7" fmla="*/ 187 h 1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89"/>
                <a:gd name="T14" fmla="*/ 118 w 118"/>
                <a:gd name="T15" fmla="*/ 189 h 1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89">
                  <a:moveTo>
                    <a:pt x="118" y="0"/>
                  </a:moveTo>
                  <a:cubicBezTo>
                    <a:pt x="108" y="34"/>
                    <a:pt x="99" y="64"/>
                    <a:pt x="79" y="94"/>
                  </a:cubicBezTo>
                  <a:cubicBezTo>
                    <a:pt x="66" y="138"/>
                    <a:pt x="78" y="111"/>
                    <a:pt x="25" y="164"/>
                  </a:cubicBezTo>
                  <a:cubicBezTo>
                    <a:pt x="0" y="189"/>
                    <a:pt x="20" y="187"/>
                    <a:pt x="2" y="18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419600" y="4648200"/>
            <a:ext cx="3321050" cy="554038"/>
            <a:chOff x="2544" y="3120"/>
            <a:chExt cx="2092" cy="349"/>
          </a:xfrm>
        </p:grpSpPr>
        <p:graphicFrame>
          <p:nvGraphicFramePr>
            <p:cNvPr id="67608" name="Object 20"/>
            <p:cNvGraphicFramePr>
              <a:graphicFrameLocks noChangeAspect="1"/>
            </p:cNvGraphicFramePr>
            <p:nvPr/>
          </p:nvGraphicFramePr>
          <p:xfrm>
            <a:off x="3264" y="3120"/>
            <a:ext cx="1372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9" name="公式" r:id="rId18" imgW="825500" imgH="203200" progId="Equation.3">
                    <p:embed/>
                  </p:oleObj>
                </mc:Choice>
                <mc:Fallback>
                  <p:oleObj name="公式" r:id="rId18" imgW="8255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3120"/>
                          <a:ext cx="1372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09" name="Text Box 21"/>
            <p:cNvSpPr txBox="1">
              <a:spLocks noChangeArrowheads="1"/>
            </p:cNvSpPr>
            <p:nvPr/>
          </p:nvSpPr>
          <p:spPr bwMode="auto">
            <a:xfrm>
              <a:off x="2544" y="3120"/>
              <a:ext cx="8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</a:rPr>
                <a:t>注意：</a:t>
              </a:r>
            </a:p>
          </p:txBody>
        </p:sp>
      </p:grpSp>
      <p:sp>
        <p:nvSpPr>
          <p:cNvPr id="156694" name="Text Box 22"/>
          <p:cNvSpPr txBox="1">
            <a:spLocks noChangeArrowheads="1"/>
          </p:cNvSpPr>
          <p:nvPr/>
        </p:nvSpPr>
        <p:spPr bwMode="auto">
          <a:xfrm>
            <a:off x="1143000" y="4267200"/>
            <a:ext cx="1447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</a:rPr>
              <a:t>相量图</a:t>
            </a:r>
          </a:p>
        </p:txBody>
      </p:sp>
      <p:graphicFrame>
        <p:nvGraphicFramePr>
          <p:cNvPr id="156695" name="Object 23"/>
          <p:cNvGraphicFramePr>
            <a:graphicFrameLocks noChangeAspect="1"/>
          </p:cNvGraphicFramePr>
          <p:nvPr>
            <p:extLst/>
          </p:nvPr>
        </p:nvGraphicFramePr>
        <p:xfrm>
          <a:off x="5486400" y="5427663"/>
          <a:ext cx="217805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0" name="Equation" r:id="rId20" imgW="825142" imgH="165028" progId="Equation.3">
                  <p:embed/>
                </p:oleObj>
              </mc:Choice>
              <mc:Fallback>
                <p:oleObj name="Equation" r:id="rId20" imgW="825142" imgH="1650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427663"/>
                        <a:ext cx="217805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2554288" y="2732088"/>
            <a:ext cx="6513512" cy="1573212"/>
            <a:chOff x="1502" y="1721"/>
            <a:chExt cx="4103" cy="991"/>
          </a:xfrm>
        </p:grpSpPr>
        <p:graphicFrame>
          <p:nvGraphicFramePr>
            <p:cNvPr id="67601" name="Object 49"/>
            <p:cNvGraphicFramePr>
              <a:graphicFrameLocks noChangeAspect="1"/>
            </p:cNvGraphicFramePr>
            <p:nvPr/>
          </p:nvGraphicFramePr>
          <p:xfrm>
            <a:off x="1502" y="1721"/>
            <a:ext cx="4103" cy="9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51" name="Equation" r:id="rId22" imgW="2522205" imgH="602085" progId="Equation.3">
                    <p:embed/>
                  </p:oleObj>
                </mc:Choice>
                <mc:Fallback>
                  <p:oleObj name="Equation" r:id="rId22" imgW="2522205" imgH="6020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2" y="1721"/>
                          <a:ext cx="4103" cy="9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602" name="Group 50"/>
            <p:cNvGrpSpPr>
              <a:grpSpLocks/>
            </p:cNvGrpSpPr>
            <p:nvPr/>
          </p:nvGrpSpPr>
          <p:grpSpPr bwMode="auto">
            <a:xfrm>
              <a:off x="2544" y="2400"/>
              <a:ext cx="602" cy="240"/>
              <a:chOff x="2566" y="1414"/>
              <a:chExt cx="602" cy="240"/>
            </a:xfrm>
          </p:grpSpPr>
          <p:sp>
            <p:nvSpPr>
              <p:cNvPr id="67606" name="Line 51"/>
              <p:cNvSpPr>
                <a:spLocks noChangeShapeType="1"/>
              </p:cNvSpPr>
              <p:nvPr/>
            </p:nvSpPr>
            <p:spPr bwMode="auto">
              <a:xfrm flipH="1">
                <a:off x="2566" y="1414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7607" name="Line 52"/>
              <p:cNvSpPr>
                <a:spLocks noChangeShapeType="1"/>
              </p:cNvSpPr>
              <p:nvPr/>
            </p:nvSpPr>
            <p:spPr bwMode="auto">
              <a:xfrm>
                <a:off x="2566" y="1654"/>
                <a:ext cx="6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67603" name="Group 53"/>
            <p:cNvGrpSpPr>
              <a:grpSpLocks/>
            </p:cNvGrpSpPr>
            <p:nvPr/>
          </p:nvGrpSpPr>
          <p:grpSpPr bwMode="auto">
            <a:xfrm>
              <a:off x="4896" y="1920"/>
              <a:ext cx="432" cy="240"/>
              <a:chOff x="5088" y="2640"/>
              <a:chExt cx="432" cy="240"/>
            </a:xfrm>
          </p:grpSpPr>
          <p:sp>
            <p:nvSpPr>
              <p:cNvPr id="67604" name="Line 54"/>
              <p:cNvSpPr>
                <a:spLocks noChangeShapeType="1"/>
              </p:cNvSpPr>
              <p:nvPr/>
            </p:nvSpPr>
            <p:spPr bwMode="auto">
              <a:xfrm flipH="1">
                <a:off x="5088" y="2640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7605" name="Line 55"/>
              <p:cNvSpPr>
                <a:spLocks noChangeShapeType="1"/>
              </p:cNvSpPr>
              <p:nvPr/>
            </p:nvSpPr>
            <p:spPr bwMode="auto">
              <a:xfrm>
                <a:off x="5088" y="2880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7" name="Group 56"/>
          <p:cNvGrpSpPr>
            <a:grpSpLocks/>
          </p:cNvGrpSpPr>
          <p:nvPr/>
        </p:nvGrpSpPr>
        <p:grpSpPr bwMode="auto">
          <a:xfrm>
            <a:off x="2514600" y="1120775"/>
            <a:ext cx="6224588" cy="1622425"/>
            <a:chOff x="1584" y="706"/>
            <a:chExt cx="3921" cy="1022"/>
          </a:xfrm>
        </p:grpSpPr>
        <p:graphicFrame>
          <p:nvGraphicFramePr>
            <p:cNvPr id="67594" name="Object 57"/>
            <p:cNvGraphicFramePr>
              <a:graphicFrameLocks noChangeAspect="1"/>
            </p:cNvGraphicFramePr>
            <p:nvPr/>
          </p:nvGraphicFramePr>
          <p:xfrm>
            <a:off x="1584" y="706"/>
            <a:ext cx="3921" cy="10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52" name="Equation" r:id="rId24" imgW="2529781" imgH="655530" progId="Equation.3">
                    <p:embed/>
                  </p:oleObj>
                </mc:Choice>
                <mc:Fallback>
                  <p:oleObj name="Equation" r:id="rId24" imgW="2529781" imgH="6555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706"/>
                          <a:ext cx="3921" cy="10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595" name="Group 58"/>
            <p:cNvGrpSpPr>
              <a:grpSpLocks/>
            </p:cNvGrpSpPr>
            <p:nvPr/>
          </p:nvGrpSpPr>
          <p:grpSpPr bwMode="auto">
            <a:xfrm>
              <a:off x="4821" y="864"/>
              <a:ext cx="432" cy="240"/>
              <a:chOff x="5088" y="2640"/>
              <a:chExt cx="432" cy="240"/>
            </a:xfrm>
          </p:grpSpPr>
          <p:sp>
            <p:nvSpPr>
              <p:cNvPr id="67599" name="Line 59"/>
              <p:cNvSpPr>
                <a:spLocks noChangeShapeType="1"/>
              </p:cNvSpPr>
              <p:nvPr/>
            </p:nvSpPr>
            <p:spPr bwMode="auto">
              <a:xfrm flipH="1">
                <a:off x="5088" y="2640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7600" name="Line 60"/>
              <p:cNvSpPr>
                <a:spLocks noChangeShapeType="1"/>
              </p:cNvSpPr>
              <p:nvPr/>
            </p:nvSpPr>
            <p:spPr bwMode="auto">
              <a:xfrm>
                <a:off x="5088" y="2880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67596" name="Group 61"/>
            <p:cNvGrpSpPr>
              <a:grpSpLocks/>
            </p:cNvGrpSpPr>
            <p:nvPr/>
          </p:nvGrpSpPr>
          <p:grpSpPr bwMode="auto">
            <a:xfrm>
              <a:off x="2592" y="1414"/>
              <a:ext cx="602" cy="240"/>
              <a:chOff x="2566" y="1414"/>
              <a:chExt cx="602" cy="240"/>
            </a:xfrm>
          </p:grpSpPr>
          <p:sp>
            <p:nvSpPr>
              <p:cNvPr id="67597" name="Line 62"/>
              <p:cNvSpPr>
                <a:spLocks noChangeShapeType="1"/>
              </p:cNvSpPr>
              <p:nvPr/>
            </p:nvSpPr>
            <p:spPr bwMode="auto">
              <a:xfrm flipH="1">
                <a:off x="2566" y="1414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7598" name="Line 63"/>
              <p:cNvSpPr>
                <a:spLocks noChangeShapeType="1"/>
              </p:cNvSpPr>
              <p:nvPr/>
            </p:nvSpPr>
            <p:spPr bwMode="auto">
              <a:xfrm>
                <a:off x="2566" y="1654"/>
                <a:ext cx="6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pic>
        <p:nvPicPr>
          <p:cNvPr id="67593" name="Picture 64" descr="图片34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25538"/>
            <a:ext cx="1843087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16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5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56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4" grpId="0" autoUpdateAnimBg="0"/>
      <p:bldP spid="156694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58"/>
          <p:cNvSpPr txBox="1">
            <a:spLocks noChangeArrowheads="1"/>
          </p:cNvSpPr>
          <p:nvPr/>
        </p:nvSpPr>
        <p:spPr bwMode="auto">
          <a:xfrm>
            <a:off x="595270" y="569612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5000"/>
              </a:spcBef>
            </a:pPr>
            <a:r>
              <a:rPr lang="en-US" altLang="zh-CN" b="1"/>
              <a:t>        </a:t>
            </a:r>
            <a:r>
              <a:rPr lang="zh-CN" altLang="en-US" b="1"/>
              <a:t>下列各图中给定的电路电压、阻抗是否正确</a:t>
            </a:r>
            <a:r>
              <a:rPr lang="zh-CN" altLang="en-US"/>
              <a:t>？</a:t>
            </a:r>
          </a:p>
        </p:txBody>
      </p:sp>
      <p:sp>
        <p:nvSpPr>
          <p:cNvPr id="158879" name="AutoShape 159"/>
          <p:cNvSpPr>
            <a:spLocks noChangeArrowheads="1"/>
          </p:cNvSpPr>
          <p:nvPr/>
        </p:nvSpPr>
        <p:spPr bwMode="auto">
          <a:xfrm rot="-1839409">
            <a:off x="171103" y="629144"/>
            <a:ext cx="1431925" cy="1063625"/>
          </a:xfrm>
          <a:prstGeom prst="irregularSeal1">
            <a:avLst/>
          </a:prstGeom>
          <a:solidFill>
            <a:srgbClr val="FFFF00"/>
          </a:solid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5200"/>
                </a:solidFill>
              </a:rPr>
              <a:t>思考</a:t>
            </a:r>
          </a:p>
        </p:txBody>
      </p:sp>
      <p:grpSp>
        <p:nvGrpSpPr>
          <p:cNvPr id="2" name="Group 160"/>
          <p:cNvGrpSpPr>
            <a:grpSpLocks/>
          </p:cNvGrpSpPr>
          <p:nvPr/>
        </p:nvGrpSpPr>
        <p:grpSpPr bwMode="auto">
          <a:xfrm>
            <a:off x="976270" y="4024012"/>
            <a:ext cx="3505200" cy="609600"/>
            <a:chOff x="816" y="2832"/>
            <a:chExt cx="2208" cy="384"/>
          </a:xfrm>
        </p:grpSpPr>
        <p:grpSp>
          <p:nvGrpSpPr>
            <p:cNvPr id="69653" name="Group 161"/>
            <p:cNvGrpSpPr>
              <a:grpSpLocks/>
            </p:cNvGrpSpPr>
            <p:nvPr/>
          </p:nvGrpSpPr>
          <p:grpSpPr bwMode="auto">
            <a:xfrm>
              <a:off x="816" y="2832"/>
              <a:ext cx="2112" cy="384"/>
              <a:chOff x="816" y="2928"/>
              <a:chExt cx="2112" cy="384"/>
            </a:xfrm>
          </p:grpSpPr>
          <p:graphicFrame>
            <p:nvGraphicFramePr>
              <p:cNvPr id="69655" name="Object 162"/>
              <p:cNvGraphicFramePr>
                <a:graphicFrameLocks noChangeAspect="1"/>
              </p:cNvGraphicFramePr>
              <p:nvPr/>
            </p:nvGraphicFramePr>
            <p:xfrm>
              <a:off x="816" y="2928"/>
              <a:ext cx="96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466" name="公式" r:id="rId3" imgW="525558" imgH="244050" progId="Equation.3">
                      <p:embed/>
                    </p:oleObj>
                  </mc:Choice>
                  <mc:Fallback>
                    <p:oleObj name="公式" r:id="rId3" imgW="525558" imgH="24405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2928"/>
                            <a:ext cx="96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9656" name="Text Box 163"/>
              <p:cNvSpPr txBox="1">
                <a:spLocks noChangeArrowheads="1"/>
              </p:cNvSpPr>
              <p:nvPr/>
            </p:nvSpPr>
            <p:spPr bwMode="auto">
              <a:xfrm>
                <a:off x="1920" y="2928"/>
                <a:ext cx="100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rgbClr val="FF0000"/>
                    </a:solidFill>
                  </a:rPr>
                  <a:t>U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=14V</a:t>
                </a:r>
              </a:p>
            </p:txBody>
          </p:sp>
        </p:grpSp>
        <p:sp>
          <p:nvSpPr>
            <p:cNvPr id="69654" name="Text Box 164"/>
            <p:cNvSpPr txBox="1">
              <a:spLocks noChangeArrowheads="1"/>
            </p:cNvSpPr>
            <p:nvPr/>
          </p:nvSpPr>
          <p:spPr bwMode="auto">
            <a:xfrm>
              <a:off x="2688" y="2832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4" name="Group 165"/>
          <p:cNvGrpSpPr>
            <a:grpSpLocks/>
          </p:cNvGrpSpPr>
          <p:nvPr/>
        </p:nvGrpSpPr>
        <p:grpSpPr bwMode="auto">
          <a:xfrm>
            <a:off x="5014870" y="4066875"/>
            <a:ext cx="3352800" cy="592137"/>
            <a:chOff x="3264" y="2880"/>
            <a:chExt cx="2112" cy="373"/>
          </a:xfrm>
        </p:grpSpPr>
        <p:grpSp>
          <p:nvGrpSpPr>
            <p:cNvPr id="69649" name="Group 166"/>
            <p:cNvGrpSpPr>
              <a:grpSpLocks/>
            </p:cNvGrpSpPr>
            <p:nvPr/>
          </p:nvGrpSpPr>
          <p:grpSpPr bwMode="auto">
            <a:xfrm>
              <a:off x="3264" y="2880"/>
              <a:ext cx="2112" cy="373"/>
              <a:chOff x="3360" y="3408"/>
              <a:chExt cx="2112" cy="373"/>
            </a:xfrm>
          </p:grpSpPr>
          <p:graphicFrame>
            <p:nvGraphicFramePr>
              <p:cNvPr id="69651" name="Object 167"/>
              <p:cNvGraphicFramePr>
                <a:graphicFrameLocks noChangeAspect="1"/>
              </p:cNvGraphicFramePr>
              <p:nvPr/>
            </p:nvGraphicFramePr>
            <p:xfrm>
              <a:off x="3360" y="3408"/>
              <a:ext cx="1056" cy="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467" name="公式" r:id="rId5" imgW="601788" imgH="244050" progId="Equation.3">
                      <p:embed/>
                    </p:oleObj>
                  </mc:Choice>
                  <mc:Fallback>
                    <p:oleObj name="公式" r:id="rId5" imgW="601788" imgH="24405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0" y="3408"/>
                            <a:ext cx="1056" cy="3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9652" name="Text Box 168"/>
              <p:cNvSpPr txBox="1">
                <a:spLocks noChangeArrowheads="1"/>
              </p:cNvSpPr>
              <p:nvPr/>
            </p:nvSpPr>
            <p:spPr bwMode="auto">
              <a:xfrm>
                <a:off x="4464" y="3408"/>
                <a:ext cx="100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rgbClr val="FF0000"/>
                    </a:solidFill>
                  </a:rPr>
                  <a:t>U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=70V</a:t>
                </a:r>
              </a:p>
            </p:txBody>
          </p:sp>
        </p:grpSp>
        <p:sp>
          <p:nvSpPr>
            <p:cNvPr id="69650" name="Rectangle 169"/>
            <p:cNvSpPr>
              <a:spLocks noChangeArrowheads="1"/>
            </p:cNvSpPr>
            <p:nvPr/>
          </p:nvSpPr>
          <p:spPr bwMode="auto">
            <a:xfrm>
              <a:off x="5088" y="288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</a:rPr>
                <a:t>?</a:t>
              </a:r>
            </a:p>
          </p:txBody>
        </p:sp>
      </p:grpSp>
      <p:graphicFrame>
        <p:nvGraphicFramePr>
          <p:cNvPr id="158952" name="Object 232"/>
          <p:cNvGraphicFramePr>
            <a:graphicFrameLocks noChangeAspect="1"/>
          </p:cNvGraphicFramePr>
          <p:nvPr>
            <p:extLst/>
          </p:nvPr>
        </p:nvGraphicFramePr>
        <p:xfrm>
          <a:off x="976270" y="4532012"/>
          <a:ext cx="2840038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8" name="Equation" r:id="rId7" imgW="1287854" imgH="274320" progId="Equation.3">
                  <p:embed/>
                </p:oleObj>
              </mc:Choice>
              <mc:Fallback>
                <p:oleObj name="Equation" r:id="rId7" imgW="1287854" imgH="274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270" y="4532012"/>
                        <a:ext cx="2840038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953" name="Object 233"/>
          <p:cNvGraphicFramePr>
            <a:graphicFrameLocks noChangeAspect="1"/>
          </p:cNvGraphicFramePr>
          <p:nvPr>
            <p:extLst/>
          </p:nvPr>
        </p:nvGraphicFramePr>
        <p:xfrm>
          <a:off x="1039770" y="5179712"/>
          <a:ext cx="29083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9" name="Equation" r:id="rId9" imgW="1303005" imgH="259185" progId="Equation.3">
                  <p:embed/>
                </p:oleObj>
              </mc:Choice>
              <mc:Fallback>
                <p:oleObj name="Equation" r:id="rId9" imgW="1303005" imgH="2591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770" y="5179712"/>
                        <a:ext cx="29083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954" name="Object 234"/>
          <p:cNvGraphicFramePr>
            <a:graphicFrameLocks noChangeAspect="1"/>
          </p:cNvGraphicFramePr>
          <p:nvPr>
            <p:extLst/>
          </p:nvPr>
        </p:nvGraphicFramePr>
        <p:xfrm>
          <a:off x="5027570" y="4639962"/>
          <a:ext cx="18161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0" name="Equation" r:id="rId11" imgW="655290" imgH="236010" progId="Equation.3">
                  <p:embed/>
                </p:oleObj>
              </mc:Choice>
              <mc:Fallback>
                <p:oleObj name="Equation" r:id="rId11" imgW="655290" imgH="2360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7570" y="4639962"/>
                        <a:ext cx="18161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955" name="Text Box 235"/>
          <p:cNvSpPr txBox="1">
            <a:spLocks noChangeArrowheads="1"/>
          </p:cNvSpPr>
          <p:nvPr/>
        </p:nvSpPr>
        <p:spPr bwMode="auto">
          <a:xfrm>
            <a:off x="5014870" y="5255912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rgbClr val="FF0000"/>
                </a:solidFill>
              </a:rPr>
              <a:t>U</a:t>
            </a:r>
            <a:r>
              <a:rPr lang="en-US" altLang="zh-CN" b="1" dirty="0">
                <a:solidFill>
                  <a:srgbClr val="FF0000"/>
                </a:solidFill>
              </a:rPr>
              <a:t>=70V</a:t>
            </a:r>
          </a:p>
        </p:txBody>
      </p:sp>
      <p:grpSp>
        <p:nvGrpSpPr>
          <p:cNvPr id="6" name="Group 236"/>
          <p:cNvGrpSpPr>
            <a:grpSpLocks/>
          </p:cNvGrpSpPr>
          <p:nvPr/>
        </p:nvGrpSpPr>
        <p:grpSpPr bwMode="auto">
          <a:xfrm>
            <a:off x="417470" y="5835350"/>
            <a:ext cx="8636000" cy="601662"/>
            <a:chOff x="624" y="3293"/>
            <a:chExt cx="5440" cy="379"/>
          </a:xfrm>
        </p:grpSpPr>
        <p:sp>
          <p:nvSpPr>
            <p:cNvPr id="69645" name="Text Box 237"/>
            <p:cNvSpPr txBox="1">
              <a:spLocks noChangeArrowheads="1"/>
            </p:cNvSpPr>
            <p:nvPr/>
          </p:nvSpPr>
          <p:spPr bwMode="auto">
            <a:xfrm>
              <a:off x="624" y="3312"/>
              <a:ext cx="37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chemeClr val="tx2"/>
                  </a:solidFill>
                </a:rPr>
                <a:t>两个阻抗串联时</a:t>
              </a:r>
              <a:r>
                <a:rPr lang="en-US" altLang="zh-CN" b="1">
                  <a:solidFill>
                    <a:schemeClr val="tx2"/>
                  </a:solidFill>
                </a:rPr>
                <a:t>,  </a:t>
              </a:r>
              <a:r>
                <a:rPr lang="zh-CN" altLang="en-US" b="1">
                  <a:solidFill>
                    <a:schemeClr val="tx2"/>
                  </a:solidFill>
                </a:rPr>
                <a:t>在什么情况下</a:t>
              </a:r>
              <a:r>
                <a:rPr lang="en-US" altLang="zh-CN" b="1">
                  <a:solidFill>
                    <a:schemeClr val="tx2"/>
                  </a:solidFill>
                </a:rPr>
                <a:t>:</a:t>
              </a:r>
            </a:p>
          </p:txBody>
        </p:sp>
        <p:grpSp>
          <p:nvGrpSpPr>
            <p:cNvPr id="69646" name="Group 238"/>
            <p:cNvGrpSpPr>
              <a:grpSpLocks/>
            </p:cNvGrpSpPr>
            <p:nvPr/>
          </p:nvGrpSpPr>
          <p:grpSpPr bwMode="auto">
            <a:xfrm>
              <a:off x="3856" y="3293"/>
              <a:ext cx="2208" cy="379"/>
              <a:chOff x="1296" y="3632"/>
              <a:chExt cx="2208" cy="379"/>
            </a:xfrm>
          </p:grpSpPr>
          <p:graphicFrame>
            <p:nvGraphicFramePr>
              <p:cNvPr id="69647" name="Object 239"/>
              <p:cNvGraphicFramePr>
                <a:graphicFrameLocks noChangeAspect="1"/>
              </p:cNvGraphicFramePr>
              <p:nvPr/>
            </p:nvGraphicFramePr>
            <p:xfrm>
              <a:off x="1296" y="3632"/>
              <a:ext cx="1433" cy="3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471" name="公式" r:id="rId13" imgW="914400" imgH="254000" progId="Equation.3">
                      <p:embed/>
                    </p:oleObj>
                  </mc:Choice>
                  <mc:Fallback>
                    <p:oleObj name="公式" r:id="rId13" imgW="914400" imgH="2540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" y="3632"/>
                            <a:ext cx="1433" cy="3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9648" name="Text Box 240"/>
              <p:cNvSpPr txBox="1">
                <a:spLocks noChangeArrowheads="1"/>
              </p:cNvSpPr>
              <p:nvPr/>
            </p:nvSpPr>
            <p:spPr bwMode="auto">
              <a:xfrm>
                <a:off x="2688" y="3640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solidFill>
                      <a:schemeClr val="tx2"/>
                    </a:solidFill>
                  </a:rPr>
                  <a:t>成立</a:t>
                </a:r>
                <a:r>
                  <a:rPr lang="en-US" altLang="zh-CN" b="1">
                    <a:solidFill>
                      <a:schemeClr val="tx2"/>
                    </a:solidFill>
                  </a:rPr>
                  <a:t>?</a:t>
                </a:r>
              </a:p>
            </p:txBody>
          </p:sp>
        </p:grpSp>
      </p:grpSp>
      <p:pic>
        <p:nvPicPr>
          <p:cNvPr id="158961" name="Picture 241" descr="图片3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20" y="1233187"/>
            <a:ext cx="3160713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963" name="Picture 243" descr="图片3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95" y="1233187"/>
            <a:ext cx="3236913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3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8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8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158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58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8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8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879" grpId="0" animBg="1" autoUpdateAnimBg="0"/>
      <p:bldP spid="158955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487363"/>
            <a:ext cx="3048000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z="32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4.5.2  </a:t>
            </a:r>
            <a:r>
              <a:rPr lang="zh-CN" altLang="en-US" sz="32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阻抗并联</a:t>
            </a:r>
          </a:p>
        </p:txBody>
      </p:sp>
      <p:graphicFrame>
        <p:nvGraphicFramePr>
          <p:cNvPr id="159747" name="Object 3"/>
          <p:cNvGraphicFramePr>
            <a:graphicFrameLocks noChangeAspect="1"/>
          </p:cNvGraphicFramePr>
          <p:nvPr>
            <p:extLst/>
          </p:nvPr>
        </p:nvGraphicFramePr>
        <p:xfrm>
          <a:off x="3924300" y="487363"/>
          <a:ext cx="3625850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0" name="公式" r:id="rId3" imgW="1379235" imgH="449790" progId="Equation.3">
                  <p:embed/>
                </p:oleObj>
              </mc:Choice>
              <mc:Fallback>
                <p:oleObj name="公式" r:id="rId3" imgW="1379235" imgH="4497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87363"/>
                        <a:ext cx="3625850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48" name="Object 4"/>
          <p:cNvGraphicFramePr>
            <a:graphicFrameLocks noChangeAspect="1"/>
          </p:cNvGraphicFramePr>
          <p:nvPr>
            <p:extLst/>
          </p:nvPr>
        </p:nvGraphicFramePr>
        <p:xfrm>
          <a:off x="6564313" y="5335588"/>
          <a:ext cx="2325687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1" name="公式" r:id="rId5" imgW="1021287" imgH="426615" progId="Equation.3">
                  <p:embed/>
                </p:oleObj>
              </mc:Choice>
              <mc:Fallback>
                <p:oleObj name="公式" r:id="rId5" imgW="1021287" imgH="4266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313" y="5335588"/>
                        <a:ext cx="2325687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2222500" y="5549900"/>
            <a:ext cx="1981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分流公式：</a:t>
            </a:r>
          </a:p>
        </p:txBody>
      </p:sp>
      <p:graphicFrame>
        <p:nvGraphicFramePr>
          <p:cNvPr id="159750" name="Object 6"/>
          <p:cNvGraphicFramePr>
            <a:graphicFrameLocks noChangeAspect="1"/>
          </p:cNvGraphicFramePr>
          <p:nvPr>
            <p:extLst/>
          </p:nvPr>
        </p:nvGraphicFramePr>
        <p:xfrm>
          <a:off x="4635500" y="2620963"/>
          <a:ext cx="2133600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2" name="公式" r:id="rId7" imgW="825142" imgH="444307" progId="Equation.3">
                  <p:embed/>
                </p:oleObj>
              </mc:Choice>
              <mc:Fallback>
                <p:oleObj name="公式" r:id="rId7" imgW="825142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0" y="2620963"/>
                        <a:ext cx="2133600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51" name="Object 7"/>
          <p:cNvGraphicFramePr>
            <a:graphicFrameLocks noChangeAspect="1"/>
          </p:cNvGraphicFramePr>
          <p:nvPr>
            <p:extLst/>
          </p:nvPr>
        </p:nvGraphicFramePr>
        <p:xfrm>
          <a:off x="3952875" y="1554163"/>
          <a:ext cx="1266825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3" name="公式" r:id="rId9" imgW="431613" imgH="418918" progId="Equation.3">
                  <p:embed/>
                </p:oleObj>
              </mc:Choice>
              <mc:Fallback>
                <p:oleObj name="公式" r:id="rId9" imgW="431613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1554163"/>
                        <a:ext cx="1266825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789723" y="4387850"/>
            <a:ext cx="6070115" cy="1041400"/>
            <a:chOff x="1673" y="2754"/>
            <a:chExt cx="3382" cy="588"/>
          </a:xfrm>
        </p:grpSpPr>
        <p:sp>
          <p:nvSpPr>
            <p:cNvPr id="70673" name="Text Box 9"/>
            <p:cNvSpPr txBox="1">
              <a:spLocks noChangeArrowheads="1"/>
            </p:cNvSpPr>
            <p:nvPr/>
          </p:nvSpPr>
          <p:spPr bwMode="auto">
            <a:xfrm>
              <a:off x="2302" y="2899"/>
              <a:ext cx="1778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对于阻抗模一般</a:t>
              </a:r>
              <a:endParaRPr lang="zh-CN" altLang="en-US">
                <a:solidFill>
                  <a:srgbClr val="000099"/>
                </a:solidFill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0674" name="Object 10"/>
            <p:cNvGraphicFramePr>
              <a:graphicFrameLocks noChangeAspect="1"/>
            </p:cNvGraphicFramePr>
            <p:nvPr/>
          </p:nvGraphicFramePr>
          <p:xfrm>
            <a:off x="3781" y="2754"/>
            <a:ext cx="1274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34" name="Equation" r:id="rId11" imgW="982936" imgH="434182" progId="Equation.3">
                    <p:embed/>
                  </p:oleObj>
                </mc:Choice>
                <mc:Fallback>
                  <p:oleObj name="Equation" r:id="rId11" imgW="982936" imgH="43418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1" y="2754"/>
                          <a:ext cx="1274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9755" name="Text Box 11"/>
            <p:cNvSpPr txBox="1">
              <a:spLocks noChangeArrowheads="1"/>
            </p:cNvSpPr>
            <p:nvPr/>
          </p:nvSpPr>
          <p:spPr bwMode="auto">
            <a:xfrm>
              <a:off x="1673" y="2895"/>
              <a:ext cx="70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注意：</a:t>
              </a:r>
              <a:endParaRPr lang="zh-CN" altLang="en-US" sz="28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59756" name="Object 12"/>
          <p:cNvGraphicFramePr>
            <a:graphicFrameLocks noChangeAspect="1"/>
          </p:cNvGraphicFramePr>
          <p:nvPr>
            <p:extLst/>
          </p:nvPr>
        </p:nvGraphicFramePr>
        <p:xfrm>
          <a:off x="5753100" y="1630363"/>
          <a:ext cx="21336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5" name="公式" r:id="rId13" imgW="1091726" imgH="507780" progId="Equation.3">
                  <p:embed/>
                </p:oleObj>
              </mc:Choice>
              <mc:Fallback>
                <p:oleObj name="公式" r:id="rId13" imgW="1091726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100" y="1630363"/>
                        <a:ext cx="21336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5" name="AutoShape 51"/>
          <p:cNvSpPr>
            <a:spLocks noChangeArrowheads="1"/>
          </p:cNvSpPr>
          <p:nvPr/>
        </p:nvSpPr>
        <p:spPr bwMode="auto">
          <a:xfrm>
            <a:off x="1423988" y="313055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159796" name="Object 52"/>
          <p:cNvGraphicFramePr>
            <a:graphicFrameLocks noChangeAspect="1"/>
          </p:cNvGraphicFramePr>
          <p:nvPr>
            <p:extLst/>
          </p:nvPr>
        </p:nvGraphicFramePr>
        <p:xfrm>
          <a:off x="4071938" y="5335588"/>
          <a:ext cx="2297112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6" name="公式" r:id="rId15" imgW="1005662" imgH="426615" progId="Equation.3">
                  <p:embed/>
                </p:oleObj>
              </mc:Choice>
              <mc:Fallback>
                <p:oleObj name="公式" r:id="rId15" imgW="1005662" imgH="4266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8" y="5335588"/>
                        <a:ext cx="2297112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3924300" y="3687763"/>
            <a:ext cx="2760663" cy="965200"/>
            <a:chOff x="1920" y="1536"/>
            <a:chExt cx="1739" cy="608"/>
          </a:xfrm>
        </p:grpSpPr>
        <p:sp>
          <p:nvSpPr>
            <p:cNvPr id="70671" name="Rectangle 54"/>
            <p:cNvSpPr>
              <a:spLocks noChangeArrowheads="1"/>
            </p:cNvSpPr>
            <p:nvPr/>
          </p:nvSpPr>
          <p:spPr bwMode="auto">
            <a:xfrm>
              <a:off x="1920" y="1632"/>
              <a:ext cx="6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通式</a:t>
              </a:r>
              <a:r>
                <a:rPr lang="en-US" altLang="zh-CN" b="1">
                  <a:solidFill>
                    <a:srgbClr val="CC0000"/>
                  </a:solidFill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70672" name="Object 55"/>
            <p:cNvGraphicFramePr>
              <a:graphicFrameLocks noChangeAspect="1"/>
            </p:cNvGraphicFramePr>
            <p:nvPr/>
          </p:nvGraphicFramePr>
          <p:xfrm>
            <a:off x="2640" y="1536"/>
            <a:ext cx="1019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37" name="公式" r:id="rId17" imgW="716369" imgH="426615" progId="Equation.3">
                    <p:embed/>
                  </p:oleObj>
                </mc:Choice>
                <mc:Fallback>
                  <p:oleObj name="公式" r:id="rId17" imgW="716369" imgH="4266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536"/>
                          <a:ext cx="1019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59800" name="Picture 56" descr="图片3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25538"/>
            <a:ext cx="237648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801" name="Picture 57" descr="图片3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3733800"/>
            <a:ext cx="1479550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7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15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9" grpId="0" autoUpdateAnimBg="0"/>
      <p:bldP spid="15979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2298700" y="1955800"/>
            <a:ext cx="661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解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609600" y="55626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</a:rPr>
              <a:t>同理：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236913" y="1882775"/>
            <a:ext cx="5511800" cy="2051050"/>
            <a:chOff x="1874" y="1248"/>
            <a:chExt cx="3472" cy="1292"/>
          </a:xfrm>
        </p:grpSpPr>
        <p:graphicFrame>
          <p:nvGraphicFramePr>
            <p:cNvPr id="71721" name="Object 30"/>
            <p:cNvGraphicFramePr>
              <a:graphicFrameLocks noChangeAspect="1"/>
            </p:cNvGraphicFramePr>
            <p:nvPr/>
          </p:nvGraphicFramePr>
          <p:xfrm>
            <a:off x="1874" y="1248"/>
            <a:ext cx="3472" cy="1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54" name="公式" r:id="rId3" imgW="2209800" imgH="838200" progId="Equation.3">
                    <p:embed/>
                  </p:oleObj>
                </mc:Choice>
                <mc:Fallback>
                  <p:oleObj name="公式" r:id="rId3" imgW="2209800" imgH="838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4" y="1248"/>
                          <a:ext cx="3472" cy="1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722" name="Group 31"/>
            <p:cNvGrpSpPr>
              <a:grpSpLocks/>
            </p:cNvGrpSpPr>
            <p:nvPr/>
          </p:nvGrpSpPr>
          <p:grpSpPr bwMode="auto">
            <a:xfrm>
              <a:off x="4390" y="1248"/>
              <a:ext cx="602" cy="240"/>
              <a:chOff x="2566" y="1414"/>
              <a:chExt cx="602" cy="240"/>
            </a:xfrm>
          </p:grpSpPr>
          <p:sp>
            <p:nvSpPr>
              <p:cNvPr id="71735" name="Line 32"/>
              <p:cNvSpPr>
                <a:spLocks noChangeShapeType="1"/>
              </p:cNvSpPr>
              <p:nvPr/>
            </p:nvSpPr>
            <p:spPr bwMode="auto">
              <a:xfrm flipH="1">
                <a:off x="2566" y="1414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36" name="Line 33"/>
              <p:cNvSpPr>
                <a:spLocks noChangeShapeType="1"/>
              </p:cNvSpPr>
              <p:nvPr/>
            </p:nvSpPr>
            <p:spPr bwMode="auto">
              <a:xfrm>
                <a:off x="2566" y="1654"/>
                <a:ext cx="6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723" name="Group 34"/>
            <p:cNvGrpSpPr>
              <a:grpSpLocks/>
            </p:cNvGrpSpPr>
            <p:nvPr/>
          </p:nvGrpSpPr>
          <p:grpSpPr bwMode="auto">
            <a:xfrm>
              <a:off x="3504" y="1248"/>
              <a:ext cx="432" cy="240"/>
              <a:chOff x="3504" y="1248"/>
              <a:chExt cx="432" cy="240"/>
            </a:xfrm>
          </p:grpSpPr>
          <p:sp>
            <p:nvSpPr>
              <p:cNvPr id="71733" name="Line 35"/>
              <p:cNvSpPr>
                <a:spLocks noChangeShapeType="1"/>
              </p:cNvSpPr>
              <p:nvPr/>
            </p:nvSpPr>
            <p:spPr bwMode="auto">
              <a:xfrm flipH="1">
                <a:off x="3504" y="1248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34" name="Line 36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724" name="Group 37"/>
            <p:cNvGrpSpPr>
              <a:grpSpLocks/>
            </p:cNvGrpSpPr>
            <p:nvPr/>
          </p:nvGrpSpPr>
          <p:grpSpPr bwMode="auto">
            <a:xfrm>
              <a:off x="2840" y="1920"/>
              <a:ext cx="432" cy="240"/>
              <a:chOff x="3504" y="1248"/>
              <a:chExt cx="432" cy="240"/>
            </a:xfrm>
          </p:grpSpPr>
          <p:sp>
            <p:nvSpPr>
              <p:cNvPr id="71731" name="Line 38"/>
              <p:cNvSpPr>
                <a:spLocks noChangeShapeType="1"/>
              </p:cNvSpPr>
              <p:nvPr/>
            </p:nvSpPr>
            <p:spPr bwMode="auto">
              <a:xfrm flipH="1">
                <a:off x="3504" y="1248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32" name="Line 39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725" name="Group 40"/>
            <p:cNvGrpSpPr>
              <a:grpSpLocks/>
            </p:cNvGrpSpPr>
            <p:nvPr/>
          </p:nvGrpSpPr>
          <p:grpSpPr bwMode="auto">
            <a:xfrm>
              <a:off x="2784" y="2256"/>
              <a:ext cx="816" cy="240"/>
              <a:chOff x="2784" y="2256"/>
              <a:chExt cx="816" cy="240"/>
            </a:xfrm>
          </p:grpSpPr>
          <p:sp>
            <p:nvSpPr>
              <p:cNvPr id="71729" name="Line 41"/>
              <p:cNvSpPr>
                <a:spLocks noChangeShapeType="1"/>
              </p:cNvSpPr>
              <p:nvPr/>
            </p:nvSpPr>
            <p:spPr bwMode="auto">
              <a:xfrm flipH="1">
                <a:off x="2784" y="2256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30" name="Line 42"/>
              <p:cNvSpPr>
                <a:spLocks noChangeShapeType="1"/>
              </p:cNvSpPr>
              <p:nvPr/>
            </p:nvSpPr>
            <p:spPr bwMode="auto">
              <a:xfrm>
                <a:off x="2784" y="2496"/>
                <a:ext cx="8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726" name="Group 43"/>
            <p:cNvGrpSpPr>
              <a:grpSpLocks/>
            </p:cNvGrpSpPr>
            <p:nvPr/>
          </p:nvGrpSpPr>
          <p:grpSpPr bwMode="auto">
            <a:xfrm>
              <a:off x="4464" y="2090"/>
              <a:ext cx="602" cy="240"/>
              <a:chOff x="2566" y="1414"/>
              <a:chExt cx="602" cy="240"/>
            </a:xfrm>
          </p:grpSpPr>
          <p:sp>
            <p:nvSpPr>
              <p:cNvPr id="71727" name="Line 44"/>
              <p:cNvSpPr>
                <a:spLocks noChangeShapeType="1"/>
              </p:cNvSpPr>
              <p:nvPr/>
            </p:nvSpPr>
            <p:spPr bwMode="auto">
              <a:xfrm flipH="1">
                <a:off x="2566" y="1414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28" name="Line 45"/>
              <p:cNvSpPr>
                <a:spLocks noChangeShapeType="1"/>
              </p:cNvSpPr>
              <p:nvPr/>
            </p:nvSpPr>
            <p:spPr bwMode="auto">
              <a:xfrm>
                <a:off x="2566" y="1654"/>
                <a:ext cx="6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646238" y="4200525"/>
            <a:ext cx="6094412" cy="1133475"/>
            <a:chOff x="1739" y="2688"/>
            <a:chExt cx="3839" cy="714"/>
          </a:xfrm>
        </p:grpSpPr>
        <p:graphicFrame>
          <p:nvGraphicFramePr>
            <p:cNvPr id="71711" name="Object 47"/>
            <p:cNvGraphicFramePr>
              <a:graphicFrameLocks noChangeAspect="1"/>
            </p:cNvGraphicFramePr>
            <p:nvPr/>
          </p:nvGraphicFramePr>
          <p:xfrm>
            <a:off x="1739" y="2688"/>
            <a:ext cx="3839" cy="7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55" name="Equation" r:id="rId5" imgW="2120900" imgH="457200" progId="Equation.3">
                    <p:embed/>
                  </p:oleObj>
                </mc:Choice>
                <mc:Fallback>
                  <p:oleObj name="Equation" r:id="rId5" imgW="21209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9" y="2688"/>
                          <a:ext cx="3839" cy="7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712" name="Group 48"/>
            <p:cNvGrpSpPr>
              <a:grpSpLocks/>
            </p:cNvGrpSpPr>
            <p:nvPr/>
          </p:nvGrpSpPr>
          <p:grpSpPr bwMode="auto">
            <a:xfrm>
              <a:off x="3120" y="3072"/>
              <a:ext cx="602" cy="240"/>
              <a:chOff x="2566" y="1414"/>
              <a:chExt cx="602" cy="240"/>
            </a:xfrm>
          </p:grpSpPr>
          <p:sp>
            <p:nvSpPr>
              <p:cNvPr id="71719" name="Line 49"/>
              <p:cNvSpPr>
                <a:spLocks noChangeShapeType="1"/>
              </p:cNvSpPr>
              <p:nvPr/>
            </p:nvSpPr>
            <p:spPr bwMode="auto">
              <a:xfrm flipH="1">
                <a:off x="2566" y="1414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20" name="Line 50"/>
              <p:cNvSpPr>
                <a:spLocks noChangeShapeType="1"/>
              </p:cNvSpPr>
              <p:nvPr/>
            </p:nvSpPr>
            <p:spPr bwMode="auto">
              <a:xfrm>
                <a:off x="2566" y="1654"/>
                <a:ext cx="6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713" name="Group 51"/>
            <p:cNvGrpSpPr>
              <a:grpSpLocks/>
            </p:cNvGrpSpPr>
            <p:nvPr/>
          </p:nvGrpSpPr>
          <p:grpSpPr bwMode="auto">
            <a:xfrm>
              <a:off x="4582" y="2880"/>
              <a:ext cx="698" cy="240"/>
              <a:chOff x="4582" y="2880"/>
              <a:chExt cx="698" cy="240"/>
            </a:xfrm>
          </p:grpSpPr>
          <p:sp>
            <p:nvSpPr>
              <p:cNvPr id="71717" name="Line 52"/>
              <p:cNvSpPr>
                <a:spLocks noChangeShapeType="1"/>
              </p:cNvSpPr>
              <p:nvPr/>
            </p:nvSpPr>
            <p:spPr bwMode="auto">
              <a:xfrm flipH="1">
                <a:off x="4582" y="2880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18" name="Line 53"/>
              <p:cNvSpPr>
                <a:spLocks noChangeShapeType="1"/>
              </p:cNvSpPr>
              <p:nvPr/>
            </p:nvSpPr>
            <p:spPr bwMode="auto">
              <a:xfrm>
                <a:off x="4582" y="3120"/>
                <a:ext cx="69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714" name="Group 54"/>
            <p:cNvGrpSpPr>
              <a:grpSpLocks/>
            </p:cNvGrpSpPr>
            <p:nvPr/>
          </p:nvGrpSpPr>
          <p:grpSpPr bwMode="auto">
            <a:xfrm>
              <a:off x="3334" y="2736"/>
              <a:ext cx="410" cy="240"/>
              <a:chOff x="3334" y="2736"/>
              <a:chExt cx="410" cy="240"/>
            </a:xfrm>
          </p:grpSpPr>
          <p:sp>
            <p:nvSpPr>
              <p:cNvPr id="71715" name="Line 55"/>
              <p:cNvSpPr>
                <a:spLocks noChangeShapeType="1"/>
              </p:cNvSpPr>
              <p:nvPr/>
            </p:nvSpPr>
            <p:spPr bwMode="auto">
              <a:xfrm flipH="1">
                <a:off x="3334" y="2736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16" name="Line 56"/>
              <p:cNvSpPr>
                <a:spLocks noChangeShapeType="1"/>
              </p:cNvSpPr>
              <p:nvPr/>
            </p:nvSpPr>
            <p:spPr bwMode="auto">
              <a:xfrm>
                <a:off x="3334" y="2976"/>
                <a:ext cx="41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" name="Group 57"/>
          <p:cNvGrpSpPr>
            <a:grpSpLocks/>
          </p:cNvGrpSpPr>
          <p:nvPr/>
        </p:nvGrpSpPr>
        <p:grpSpPr bwMode="auto">
          <a:xfrm>
            <a:off x="1509713" y="5334000"/>
            <a:ext cx="6129337" cy="1133475"/>
            <a:chOff x="1657" y="3360"/>
            <a:chExt cx="3861" cy="714"/>
          </a:xfrm>
        </p:grpSpPr>
        <p:graphicFrame>
          <p:nvGraphicFramePr>
            <p:cNvPr id="71701" name="Object 58"/>
            <p:cNvGraphicFramePr>
              <a:graphicFrameLocks noChangeAspect="1"/>
            </p:cNvGraphicFramePr>
            <p:nvPr/>
          </p:nvGraphicFramePr>
          <p:xfrm>
            <a:off x="1657" y="3360"/>
            <a:ext cx="3861" cy="7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56" name="Equation" r:id="rId7" imgW="2133600" imgH="457200" progId="Equation.3">
                    <p:embed/>
                  </p:oleObj>
                </mc:Choice>
                <mc:Fallback>
                  <p:oleObj name="Equation" r:id="rId7" imgW="21336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7" y="3360"/>
                          <a:ext cx="3861" cy="7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702" name="Group 59"/>
            <p:cNvGrpSpPr>
              <a:grpSpLocks/>
            </p:cNvGrpSpPr>
            <p:nvPr/>
          </p:nvGrpSpPr>
          <p:grpSpPr bwMode="auto">
            <a:xfrm>
              <a:off x="3168" y="3744"/>
              <a:ext cx="720" cy="240"/>
              <a:chOff x="3312" y="3744"/>
              <a:chExt cx="720" cy="240"/>
            </a:xfrm>
          </p:grpSpPr>
          <p:sp>
            <p:nvSpPr>
              <p:cNvPr id="71709" name="Line 60"/>
              <p:cNvSpPr>
                <a:spLocks noChangeShapeType="1"/>
              </p:cNvSpPr>
              <p:nvPr/>
            </p:nvSpPr>
            <p:spPr bwMode="auto">
              <a:xfrm flipH="1">
                <a:off x="3312" y="3744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10" name="Line 61"/>
              <p:cNvSpPr>
                <a:spLocks noChangeShapeType="1"/>
              </p:cNvSpPr>
              <p:nvPr/>
            </p:nvSpPr>
            <p:spPr bwMode="auto">
              <a:xfrm>
                <a:off x="3312" y="3984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703" name="Group 62"/>
            <p:cNvGrpSpPr>
              <a:grpSpLocks/>
            </p:cNvGrpSpPr>
            <p:nvPr/>
          </p:nvGrpSpPr>
          <p:grpSpPr bwMode="auto">
            <a:xfrm>
              <a:off x="4726" y="3552"/>
              <a:ext cx="506" cy="240"/>
              <a:chOff x="4582" y="3552"/>
              <a:chExt cx="506" cy="240"/>
            </a:xfrm>
          </p:grpSpPr>
          <p:sp>
            <p:nvSpPr>
              <p:cNvPr id="71707" name="Line 63"/>
              <p:cNvSpPr>
                <a:spLocks noChangeShapeType="1"/>
              </p:cNvSpPr>
              <p:nvPr/>
            </p:nvSpPr>
            <p:spPr bwMode="auto">
              <a:xfrm flipH="1">
                <a:off x="4582" y="3552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08" name="Line 64"/>
              <p:cNvSpPr>
                <a:spLocks noChangeShapeType="1"/>
              </p:cNvSpPr>
              <p:nvPr/>
            </p:nvSpPr>
            <p:spPr bwMode="auto">
              <a:xfrm>
                <a:off x="4582" y="3792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704" name="Group 65"/>
            <p:cNvGrpSpPr>
              <a:grpSpLocks/>
            </p:cNvGrpSpPr>
            <p:nvPr/>
          </p:nvGrpSpPr>
          <p:grpSpPr bwMode="auto">
            <a:xfrm>
              <a:off x="3360" y="3408"/>
              <a:ext cx="410" cy="240"/>
              <a:chOff x="3526" y="3408"/>
              <a:chExt cx="410" cy="240"/>
            </a:xfrm>
          </p:grpSpPr>
          <p:sp>
            <p:nvSpPr>
              <p:cNvPr id="71705" name="Line 66"/>
              <p:cNvSpPr>
                <a:spLocks noChangeShapeType="1"/>
              </p:cNvSpPr>
              <p:nvPr/>
            </p:nvSpPr>
            <p:spPr bwMode="auto">
              <a:xfrm flipH="1">
                <a:off x="3526" y="3408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06" name="Line 67"/>
              <p:cNvSpPr>
                <a:spLocks noChangeShapeType="1"/>
              </p:cNvSpPr>
              <p:nvPr/>
            </p:nvSpPr>
            <p:spPr bwMode="auto">
              <a:xfrm>
                <a:off x="3526" y="3648"/>
                <a:ext cx="41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1687" name="Group 85"/>
          <p:cNvGrpSpPr>
            <a:grpSpLocks/>
          </p:cNvGrpSpPr>
          <p:nvPr/>
        </p:nvGrpSpPr>
        <p:grpSpPr bwMode="auto">
          <a:xfrm>
            <a:off x="746125" y="444500"/>
            <a:ext cx="7635875" cy="1522413"/>
            <a:chOff x="336" y="280"/>
            <a:chExt cx="4810" cy="959"/>
          </a:xfrm>
        </p:grpSpPr>
        <p:sp>
          <p:nvSpPr>
            <p:cNvPr id="160770" name="Rectangle 2"/>
            <p:cNvSpPr>
              <a:spLocks noChangeArrowheads="1"/>
            </p:cNvSpPr>
            <p:nvPr/>
          </p:nvSpPr>
          <p:spPr bwMode="auto">
            <a:xfrm>
              <a:off x="552" y="304"/>
              <a:ext cx="5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2:</a:t>
              </a:r>
            </a:p>
          </p:txBody>
        </p:sp>
        <p:graphicFrame>
          <p:nvGraphicFramePr>
            <p:cNvPr id="71690" name="Object 70"/>
            <p:cNvGraphicFramePr>
              <a:graphicFrameLocks noChangeAspect="1"/>
            </p:cNvGraphicFramePr>
            <p:nvPr/>
          </p:nvGraphicFramePr>
          <p:xfrm>
            <a:off x="2156" y="312"/>
            <a:ext cx="1252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57" name="Equation" r:id="rId9" imgW="837836" imgH="215806" progId="Equation.3">
                    <p:embed/>
                  </p:oleObj>
                </mc:Choice>
                <mc:Fallback>
                  <p:oleObj name="Equation" r:id="rId9" imgW="83783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6" y="312"/>
                          <a:ext cx="1252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691" name="Rectangle 71"/>
            <p:cNvSpPr>
              <a:spLocks noChangeArrowheads="1"/>
            </p:cNvSpPr>
            <p:nvPr/>
          </p:nvSpPr>
          <p:spPr bwMode="auto">
            <a:xfrm>
              <a:off x="336" y="280"/>
              <a:ext cx="4601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            </a:t>
              </a:r>
              <a:r>
                <a:rPr lang="zh-CN" altLang="en-US" b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有两个阻抗                      </a:t>
              </a:r>
              <a:r>
                <a:rPr lang="en-US" altLang="zh-CN" b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,                       , </a:t>
              </a:r>
            </a:p>
            <a:p>
              <a:pPr>
                <a:lnSpc>
                  <a:spcPct val="110000"/>
                </a:lnSpc>
              </a:pPr>
              <a:r>
                <a:rPr lang="zh-CN" altLang="en-US" b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它们并联接在                         的电源上</a:t>
              </a:r>
              <a:r>
                <a:rPr lang="en-US" altLang="zh-CN" b="1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;</a:t>
              </a:r>
            </a:p>
          </p:txBody>
        </p:sp>
        <p:graphicFrame>
          <p:nvGraphicFramePr>
            <p:cNvPr id="71692" name="Object 72"/>
            <p:cNvGraphicFramePr>
              <a:graphicFrameLocks noChangeAspect="1"/>
            </p:cNvGraphicFramePr>
            <p:nvPr/>
          </p:nvGraphicFramePr>
          <p:xfrm>
            <a:off x="3500" y="312"/>
            <a:ext cx="1252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58" name="Equation" r:id="rId11" imgW="837836" imgH="215806" progId="Equation.3">
                    <p:embed/>
                  </p:oleObj>
                </mc:Choice>
                <mc:Fallback>
                  <p:oleObj name="Equation" r:id="rId11" imgW="83783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0" y="312"/>
                          <a:ext cx="1252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3" name="Object 74"/>
            <p:cNvGraphicFramePr>
              <a:graphicFrameLocks noChangeAspect="1"/>
            </p:cNvGraphicFramePr>
            <p:nvPr/>
          </p:nvGraphicFramePr>
          <p:xfrm>
            <a:off x="1824" y="620"/>
            <a:ext cx="1296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59" name="Equation" r:id="rId13" imgW="889000" imgH="228600" progId="Equation.3">
                    <p:embed/>
                  </p:oleObj>
                </mc:Choice>
                <mc:Fallback>
                  <p:oleObj name="Equation" r:id="rId13" imgW="8890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620"/>
                          <a:ext cx="1296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694" name="Rectangle 76"/>
            <p:cNvSpPr>
              <a:spLocks noChangeArrowheads="1"/>
            </p:cNvSpPr>
            <p:nvPr/>
          </p:nvSpPr>
          <p:spPr bwMode="auto">
            <a:xfrm>
              <a:off x="4128" y="624"/>
              <a:ext cx="4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chemeClr val="tx2"/>
                  </a:solidFill>
                  <a:cs typeface="Times New Roman" panose="02020603050405020304" pitchFamily="18" charset="0"/>
                </a:rPr>
                <a:t>求</a:t>
              </a:r>
              <a:r>
                <a:rPr lang="en-US" altLang="zh-CN" b="1">
                  <a:solidFill>
                    <a:schemeClr val="tx2"/>
                  </a:solidFill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71695" name="Object 77"/>
            <p:cNvGraphicFramePr>
              <a:graphicFrameLocks noChangeAspect="1"/>
            </p:cNvGraphicFramePr>
            <p:nvPr/>
          </p:nvGraphicFramePr>
          <p:xfrm>
            <a:off x="672" y="912"/>
            <a:ext cx="187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60" name="公式" r:id="rId15" imgW="126890" imgH="190335" progId="Equation.3">
                    <p:embed/>
                  </p:oleObj>
                </mc:Choice>
                <mc:Fallback>
                  <p:oleObj name="公式" r:id="rId15" imgW="126890" imgH="1903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912"/>
                          <a:ext cx="187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696" name="Rectangle 78"/>
            <p:cNvSpPr>
              <a:spLocks noChangeArrowheads="1"/>
            </p:cNvSpPr>
            <p:nvPr/>
          </p:nvSpPr>
          <p:spPr bwMode="auto">
            <a:xfrm>
              <a:off x="336" y="912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chemeClr val="tx2"/>
                  </a:solidFill>
                  <a:cs typeface="Times New Roman" panose="02020603050405020304" pitchFamily="18" charset="0"/>
                </a:rPr>
                <a:t>和</a:t>
              </a:r>
            </a:p>
          </p:txBody>
        </p:sp>
        <p:graphicFrame>
          <p:nvGraphicFramePr>
            <p:cNvPr id="71697" name="Object 79"/>
            <p:cNvGraphicFramePr>
              <a:graphicFrameLocks noChangeAspect="1"/>
            </p:cNvGraphicFramePr>
            <p:nvPr/>
          </p:nvGraphicFramePr>
          <p:xfrm>
            <a:off x="4464" y="610"/>
            <a:ext cx="682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61" name="公式" r:id="rId17" imgW="457200" imgH="228600" progId="Equation.3">
                    <p:embed/>
                  </p:oleObj>
                </mc:Choice>
                <mc:Fallback>
                  <p:oleObj name="公式" r:id="rId17" imgW="457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610"/>
                          <a:ext cx="682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698" name="Rectangle 80"/>
            <p:cNvSpPr>
              <a:spLocks noChangeArrowheads="1"/>
            </p:cNvSpPr>
            <p:nvPr/>
          </p:nvSpPr>
          <p:spPr bwMode="auto">
            <a:xfrm>
              <a:off x="864" y="912"/>
              <a:ext cx="14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chemeClr val="tx2"/>
                  </a:solidFill>
                  <a:cs typeface="Times New Roman" panose="02020603050405020304" pitchFamily="18" charset="0"/>
                </a:rPr>
                <a:t>并作相量图。</a:t>
              </a:r>
            </a:p>
          </p:txBody>
        </p:sp>
        <p:sp>
          <p:nvSpPr>
            <p:cNvPr id="71699" name="Line 82"/>
            <p:cNvSpPr>
              <a:spLocks noChangeShapeType="1"/>
            </p:cNvSpPr>
            <p:nvPr/>
          </p:nvSpPr>
          <p:spPr bwMode="auto">
            <a:xfrm flipH="1">
              <a:off x="2588" y="638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700" name="Line 83"/>
            <p:cNvSpPr>
              <a:spLocks noChangeShapeType="1"/>
            </p:cNvSpPr>
            <p:nvPr/>
          </p:nvSpPr>
          <p:spPr bwMode="auto">
            <a:xfrm>
              <a:off x="2582" y="888"/>
              <a:ext cx="3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1688" name="Picture 86" descr="图片3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76475"/>
            <a:ext cx="237648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002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autoUpdateAnimBg="0"/>
      <p:bldP spid="160772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794" name="Object 2"/>
          <p:cNvGraphicFramePr>
            <a:graphicFrameLocks noChangeAspect="1"/>
          </p:cNvGraphicFramePr>
          <p:nvPr/>
        </p:nvGraphicFramePr>
        <p:xfrm>
          <a:off x="4624388" y="5500688"/>
          <a:ext cx="19050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38" name="公式" r:id="rId3" imgW="723586" imgH="165028" progId="Equation.3">
                  <p:embed/>
                </p:oleObj>
              </mc:Choice>
              <mc:Fallback>
                <p:oleObj name="公式" r:id="rId3" imgW="723586" imgH="1650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388" y="5500688"/>
                        <a:ext cx="19050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5" name="Text Box 3"/>
          <p:cNvSpPr txBox="1">
            <a:spLocks noChangeArrowheads="1"/>
          </p:cNvSpPr>
          <p:nvPr/>
        </p:nvSpPr>
        <p:spPr bwMode="auto">
          <a:xfrm>
            <a:off x="539750" y="3167063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CC0000"/>
                </a:solidFill>
              </a:rPr>
              <a:t>相量图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63800" y="3382963"/>
            <a:ext cx="3476625" cy="1930400"/>
            <a:chOff x="624" y="2496"/>
            <a:chExt cx="2190" cy="1216"/>
          </a:xfrm>
        </p:grpSpPr>
        <p:sp>
          <p:nvSpPr>
            <p:cNvPr id="72735" name="Line 5"/>
            <p:cNvSpPr>
              <a:spLocks noChangeShapeType="1"/>
            </p:cNvSpPr>
            <p:nvPr/>
          </p:nvSpPr>
          <p:spPr bwMode="auto">
            <a:xfrm>
              <a:off x="624" y="2736"/>
              <a:ext cx="1104" cy="8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6" name="Line 6"/>
            <p:cNvSpPr>
              <a:spLocks noChangeShapeType="1"/>
            </p:cNvSpPr>
            <p:nvPr/>
          </p:nvSpPr>
          <p:spPr bwMode="auto">
            <a:xfrm flipV="1">
              <a:off x="624" y="2736"/>
              <a:ext cx="20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2737" name="Object 7"/>
            <p:cNvGraphicFramePr>
              <a:graphicFrameLocks noChangeAspect="1"/>
            </p:cNvGraphicFramePr>
            <p:nvPr/>
          </p:nvGraphicFramePr>
          <p:xfrm>
            <a:off x="1392" y="3456"/>
            <a:ext cx="209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39" name="公式" r:id="rId5" imgW="197913" imgH="220875" progId="Equation.3">
                    <p:embed/>
                  </p:oleObj>
                </mc:Choice>
                <mc:Fallback>
                  <p:oleObj name="公式" r:id="rId5" imgW="197913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456"/>
                          <a:ext cx="209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38" name="Line 8"/>
            <p:cNvSpPr>
              <a:spLocks noChangeShapeType="1"/>
            </p:cNvSpPr>
            <p:nvPr/>
          </p:nvSpPr>
          <p:spPr bwMode="auto">
            <a:xfrm flipV="1">
              <a:off x="1728" y="3120"/>
              <a:ext cx="912" cy="41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2739" name="Object 9"/>
            <p:cNvGraphicFramePr>
              <a:graphicFrameLocks noChangeAspect="1"/>
            </p:cNvGraphicFramePr>
            <p:nvPr/>
          </p:nvGraphicFramePr>
          <p:xfrm>
            <a:off x="2496" y="2496"/>
            <a:ext cx="170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0" name="公式" r:id="rId7" imgW="160035" imgH="198173" progId="Equation.3">
                    <p:embed/>
                  </p:oleObj>
                </mc:Choice>
                <mc:Fallback>
                  <p:oleObj name="公式" r:id="rId7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496"/>
                          <a:ext cx="170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40" name="Object 10"/>
            <p:cNvGraphicFramePr>
              <a:graphicFrameLocks noChangeAspect="1"/>
            </p:cNvGraphicFramePr>
            <p:nvPr/>
          </p:nvGraphicFramePr>
          <p:xfrm>
            <a:off x="2496" y="2880"/>
            <a:ext cx="169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1" name="公式" r:id="rId9" imgW="160035" imgH="220875" progId="Equation.3">
                    <p:embed/>
                  </p:oleObj>
                </mc:Choice>
                <mc:Fallback>
                  <p:oleObj name="公式" r:id="rId9" imgW="160035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880"/>
                          <a:ext cx="169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41" name="Object 11"/>
            <p:cNvGraphicFramePr>
              <a:graphicFrameLocks noChangeAspect="1"/>
            </p:cNvGraphicFramePr>
            <p:nvPr/>
          </p:nvGraphicFramePr>
          <p:xfrm>
            <a:off x="2592" y="3120"/>
            <a:ext cx="22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2" name="公式" r:id="rId11" imgW="205962" imgH="220875" progId="Equation.3">
                    <p:embed/>
                  </p:oleObj>
                </mc:Choice>
                <mc:Fallback>
                  <p:oleObj name="公式" r:id="rId11" imgW="205962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3120"/>
                          <a:ext cx="22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42" name="Object 12"/>
            <p:cNvGraphicFramePr>
              <a:graphicFrameLocks noChangeAspect="1"/>
            </p:cNvGraphicFramePr>
            <p:nvPr/>
          </p:nvGraphicFramePr>
          <p:xfrm>
            <a:off x="1002" y="2846"/>
            <a:ext cx="261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3" name="Equation" r:id="rId13" imgW="243840" imgH="167430" progId="Equation.3">
                    <p:embed/>
                  </p:oleObj>
                </mc:Choice>
                <mc:Fallback>
                  <p:oleObj name="Equation" r:id="rId13" imgW="243840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2" y="2846"/>
                          <a:ext cx="261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43" name="Object 13"/>
            <p:cNvGraphicFramePr>
              <a:graphicFrameLocks noChangeAspect="1"/>
            </p:cNvGraphicFramePr>
            <p:nvPr/>
          </p:nvGraphicFramePr>
          <p:xfrm>
            <a:off x="1962" y="3375"/>
            <a:ext cx="261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4" name="Equation" r:id="rId15" imgW="243840" imgH="167430" progId="Equation.3">
                    <p:embed/>
                  </p:oleObj>
                </mc:Choice>
                <mc:Fallback>
                  <p:oleObj name="Equation" r:id="rId15" imgW="243840" imgH="1674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2" y="3375"/>
                          <a:ext cx="261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44" name="Object 14"/>
            <p:cNvGraphicFramePr>
              <a:graphicFrameLocks noChangeAspect="1"/>
            </p:cNvGraphicFramePr>
            <p:nvPr/>
          </p:nvGraphicFramePr>
          <p:xfrm>
            <a:off x="1377" y="2736"/>
            <a:ext cx="39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5" name="Equation" r:id="rId17" imgW="388724" imgH="198173" progId="Equation.3">
                    <p:embed/>
                  </p:oleObj>
                </mc:Choice>
                <mc:Fallback>
                  <p:oleObj name="Equation" r:id="rId17" imgW="388724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7" y="2736"/>
                          <a:ext cx="399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45" name="Line 15"/>
            <p:cNvSpPr>
              <a:spLocks noChangeShapeType="1"/>
            </p:cNvSpPr>
            <p:nvPr/>
          </p:nvSpPr>
          <p:spPr bwMode="auto">
            <a:xfrm>
              <a:off x="624" y="2736"/>
              <a:ext cx="2016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6" name="Line 16"/>
            <p:cNvSpPr>
              <a:spLocks noChangeShapeType="1"/>
            </p:cNvSpPr>
            <p:nvPr/>
          </p:nvSpPr>
          <p:spPr bwMode="auto">
            <a:xfrm>
              <a:off x="1728" y="3552"/>
              <a:ext cx="3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7" name="Freeform 17"/>
            <p:cNvSpPr>
              <a:spLocks/>
            </p:cNvSpPr>
            <p:nvPr/>
          </p:nvSpPr>
          <p:spPr bwMode="auto">
            <a:xfrm>
              <a:off x="864" y="2736"/>
              <a:ext cx="144" cy="192"/>
            </a:xfrm>
            <a:custGeom>
              <a:avLst/>
              <a:gdLst>
                <a:gd name="T0" fmla="*/ 215 w 118"/>
                <a:gd name="T1" fmla="*/ 0 h 189"/>
                <a:gd name="T2" fmla="*/ 143 w 118"/>
                <a:gd name="T3" fmla="*/ 99 h 189"/>
                <a:gd name="T4" fmla="*/ 46 w 118"/>
                <a:gd name="T5" fmla="*/ 173 h 189"/>
                <a:gd name="T6" fmla="*/ 2 w 118"/>
                <a:gd name="T7" fmla="*/ 196 h 1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89"/>
                <a:gd name="T14" fmla="*/ 118 w 118"/>
                <a:gd name="T15" fmla="*/ 189 h 1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89">
                  <a:moveTo>
                    <a:pt x="118" y="0"/>
                  </a:moveTo>
                  <a:cubicBezTo>
                    <a:pt x="108" y="34"/>
                    <a:pt x="99" y="64"/>
                    <a:pt x="79" y="94"/>
                  </a:cubicBezTo>
                  <a:cubicBezTo>
                    <a:pt x="66" y="138"/>
                    <a:pt x="78" y="111"/>
                    <a:pt x="25" y="164"/>
                  </a:cubicBezTo>
                  <a:cubicBezTo>
                    <a:pt x="0" y="189"/>
                    <a:pt x="20" y="187"/>
                    <a:pt x="2" y="18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8" name="Freeform 18"/>
            <p:cNvSpPr>
              <a:spLocks/>
            </p:cNvSpPr>
            <p:nvPr/>
          </p:nvSpPr>
          <p:spPr bwMode="auto">
            <a:xfrm>
              <a:off x="1920" y="3456"/>
              <a:ext cx="16" cy="117"/>
            </a:xfrm>
            <a:custGeom>
              <a:avLst/>
              <a:gdLst>
                <a:gd name="T0" fmla="*/ 0 w 16"/>
                <a:gd name="T1" fmla="*/ 0 h 117"/>
                <a:gd name="T2" fmla="*/ 16 w 16"/>
                <a:gd name="T3" fmla="*/ 117 h 117"/>
                <a:gd name="T4" fmla="*/ 0 60000 65536"/>
                <a:gd name="T5" fmla="*/ 0 60000 65536"/>
                <a:gd name="T6" fmla="*/ 0 w 16"/>
                <a:gd name="T7" fmla="*/ 0 h 117"/>
                <a:gd name="T8" fmla="*/ 16 w 16"/>
                <a:gd name="T9" fmla="*/ 117 h 1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" h="117">
                  <a:moveTo>
                    <a:pt x="0" y="0"/>
                  </a:moveTo>
                  <a:cubicBezTo>
                    <a:pt x="13" y="40"/>
                    <a:pt x="16" y="75"/>
                    <a:pt x="16" y="117"/>
                  </a:cubicBezTo>
                </a:path>
              </a:pathLst>
            </a:cu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9" name="Freeform 19"/>
            <p:cNvSpPr>
              <a:spLocks/>
            </p:cNvSpPr>
            <p:nvPr/>
          </p:nvSpPr>
          <p:spPr bwMode="auto">
            <a:xfrm>
              <a:off x="1247" y="2744"/>
              <a:ext cx="22" cy="109"/>
            </a:xfrm>
            <a:custGeom>
              <a:avLst/>
              <a:gdLst>
                <a:gd name="T0" fmla="*/ 15 w 22"/>
                <a:gd name="T1" fmla="*/ 0 h 109"/>
                <a:gd name="T2" fmla="*/ 0 w 22"/>
                <a:gd name="T3" fmla="*/ 109 h 109"/>
                <a:gd name="T4" fmla="*/ 0 60000 65536"/>
                <a:gd name="T5" fmla="*/ 0 60000 65536"/>
                <a:gd name="T6" fmla="*/ 0 w 22"/>
                <a:gd name="T7" fmla="*/ 0 h 109"/>
                <a:gd name="T8" fmla="*/ 22 w 22"/>
                <a:gd name="T9" fmla="*/ 109 h 10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" h="109">
                  <a:moveTo>
                    <a:pt x="15" y="0"/>
                  </a:moveTo>
                  <a:cubicBezTo>
                    <a:pt x="8" y="99"/>
                    <a:pt x="22" y="65"/>
                    <a:pt x="0" y="10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755650" y="5399088"/>
            <a:ext cx="3171825" cy="523875"/>
            <a:chOff x="2736" y="2688"/>
            <a:chExt cx="1998" cy="330"/>
          </a:xfrm>
        </p:grpSpPr>
        <p:graphicFrame>
          <p:nvGraphicFramePr>
            <p:cNvPr id="72733" name="Object 21"/>
            <p:cNvGraphicFramePr>
              <a:graphicFrameLocks noChangeAspect="1"/>
            </p:cNvGraphicFramePr>
            <p:nvPr/>
          </p:nvGraphicFramePr>
          <p:xfrm>
            <a:off x="3552" y="2688"/>
            <a:ext cx="1182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6" name="公式" r:id="rId19" imgW="710891" imgH="190417" progId="Equation.3">
                    <p:embed/>
                  </p:oleObj>
                </mc:Choice>
                <mc:Fallback>
                  <p:oleObj name="公式" r:id="rId19" imgW="710891" imgH="1904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688"/>
                          <a:ext cx="1182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34" name="Text Box 22"/>
            <p:cNvSpPr txBox="1">
              <a:spLocks noChangeArrowheads="1"/>
            </p:cNvSpPr>
            <p:nvPr/>
          </p:nvSpPr>
          <p:spPr bwMode="auto">
            <a:xfrm>
              <a:off x="2736" y="2688"/>
              <a:ext cx="8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</a:rPr>
                <a:t>注意：</a:t>
              </a:r>
            </a:p>
          </p:txBody>
        </p:sp>
      </p:grpSp>
      <p:grpSp>
        <p:nvGrpSpPr>
          <p:cNvPr id="4" name="Group 61"/>
          <p:cNvGrpSpPr>
            <a:grpSpLocks/>
          </p:cNvGrpSpPr>
          <p:nvPr/>
        </p:nvGrpSpPr>
        <p:grpSpPr bwMode="auto">
          <a:xfrm>
            <a:off x="1077913" y="671513"/>
            <a:ext cx="6642100" cy="1103312"/>
            <a:chOff x="679" y="316"/>
            <a:chExt cx="4184" cy="695"/>
          </a:xfrm>
        </p:grpSpPr>
        <p:graphicFrame>
          <p:nvGraphicFramePr>
            <p:cNvPr id="72723" name="Object 62"/>
            <p:cNvGraphicFramePr>
              <a:graphicFrameLocks noChangeAspect="1"/>
            </p:cNvGraphicFramePr>
            <p:nvPr/>
          </p:nvGraphicFramePr>
          <p:xfrm>
            <a:off x="679" y="316"/>
            <a:ext cx="4184" cy="6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7" name="Equation" r:id="rId21" imgW="2311400" imgH="444500" progId="Equation.3">
                    <p:embed/>
                  </p:oleObj>
                </mc:Choice>
                <mc:Fallback>
                  <p:oleObj name="Equation" r:id="rId21" imgW="2311400" imgH="444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" y="316"/>
                          <a:ext cx="4184" cy="6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2724" name="Group 63"/>
            <p:cNvGrpSpPr>
              <a:grpSpLocks/>
            </p:cNvGrpSpPr>
            <p:nvPr/>
          </p:nvGrpSpPr>
          <p:grpSpPr bwMode="auto">
            <a:xfrm>
              <a:off x="3696" y="528"/>
              <a:ext cx="912" cy="240"/>
              <a:chOff x="3696" y="528"/>
              <a:chExt cx="912" cy="240"/>
            </a:xfrm>
          </p:grpSpPr>
          <p:sp>
            <p:nvSpPr>
              <p:cNvPr id="72731" name="Line 64"/>
              <p:cNvSpPr>
                <a:spLocks noChangeShapeType="1"/>
              </p:cNvSpPr>
              <p:nvPr/>
            </p:nvSpPr>
            <p:spPr bwMode="auto">
              <a:xfrm flipH="1">
                <a:off x="3696" y="528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2" name="Line 65"/>
              <p:cNvSpPr>
                <a:spLocks noChangeShapeType="1"/>
              </p:cNvSpPr>
              <p:nvPr/>
            </p:nvSpPr>
            <p:spPr bwMode="auto">
              <a:xfrm>
                <a:off x="3696" y="768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725" name="Group 66"/>
            <p:cNvGrpSpPr>
              <a:grpSpLocks/>
            </p:cNvGrpSpPr>
            <p:nvPr/>
          </p:nvGrpSpPr>
          <p:grpSpPr bwMode="auto">
            <a:xfrm>
              <a:off x="2112" y="702"/>
              <a:ext cx="720" cy="240"/>
              <a:chOff x="2112" y="702"/>
              <a:chExt cx="720" cy="240"/>
            </a:xfrm>
          </p:grpSpPr>
          <p:sp>
            <p:nvSpPr>
              <p:cNvPr id="72729" name="Line 67"/>
              <p:cNvSpPr>
                <a:spLocks noChangeShapeType="1"/>
              </p:cNvSpPr>
              <p:nvPr/>
            </p:nvSpPr>
            <p:spPr bwMode="auto">
              <a:xfrm flipH="1">
                <a:off x="2112" y="702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30" name="Line 68"/>
              <p:cNvSpPr>
                <a:spLocks noChangeShapeType="1"/>
              </p:cNvSpPr>
              <p:nvPr/>
            </p:nvSpPr>
            <p:spPr bwMode="auto">
              <a:xfrm>
                <a:off x="2112" y="942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726" name="Group 69"/>
            <p:cNvGrpSpPr>
              <a:grpSpLocks/>
            </p:cNvGrpSpPr>
            <p:nvPr/>
          </p:nvGrpSpPr>
          <p:grpSpPr bwMode="auto">
            <a:xfrm>
              <a:off x="2267" y="358"/>
              <a:ext cx="373" cy="240"/>
              <a:chOff x="2267" y="358"/>
              <a:chExt cx="373" cy="240"/>
            </a:xfrm>
          </p:grpSpPr>
          <p:sp>
            <p:nvSpPr>
              <p:cNvPr id="72727" name="Line 70"/>
              <p:cNvSpPr>
                <a:spLocks noChangeShapeType="1"/>
              </p:cNvSpPr>
              <p:nvPr/>
            </p:nvSpPr>
            <p:spPr bwMode="auto">
              <a:xfrm flipH="1">
                <a:off x="2267" y="358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8" name="Line 71"/>
              <p:cNvSpPr>
                <a:spLocks noChangeShapeType="1"/>
              </p:cNvSpPr>
              <p:nvPr/>
            </p:nvSpPr>
            <p:spPr bwMode="auto">
              <a:xfrm>
                <a:off x="2267" y="598"/>
                <a:ext cx="3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61864" name="Text Box 72"/>
          <p:cNvSpPr txBox="1">
            <a:spLocks noChangeArrowheads="1"/>
          </p:cNvSpPr>
          <p:nvPr/>
        </p:nvSpPr>
        <p:spPr bwMode="auto">
          <a:xfrm>
            <a:off x="539750" y="1870075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或</a:t>
            </a:r>
          </a:p>
        </p:txBody>
      </p: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1101725" y="1882775"/>
            <a:ext cx="5557838" cy="1211263"/>
            <a:chOff x="1155" y="1173"/>
            <a:chExt cx="3501" cy="763"/>
          </a:xfrm>
        </p:grpSpPr>
        <p:graphicFrame>
          <p:nvGraphicFramePr>
            <p:cNvPr id="72713" name="Object 74"/>
            <p:cNvGraphicFramePr>
              <a:graphicFrameLocks noChangeAspect="1"/>
            </p:cNvGraphicFramePr>
            <p:nvPr/>
          </p:nvGraphicFramePr>
          <p:xfrm>
            <a:off x="1155" y="1173"/>
            <a:ext cx="3501" cy="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8" name="Equation" r:id="rId23" imgW="2184400" imgH="457200" progId="Equation.3">
                    <p:embed/>
                  </p:oleObj>
                </mc:Choice>
                <mc:Fallback>
                  <p:oleObj name="Equation" r:id="rId23" imgW="21844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5" y="1173"/>
                          <a:ext cx="3501" cy="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2714" name="Group 75"/>
            <p:cNvGrpSpPr>
              <a:grpSpLocks/>
            </p:cNvGrpSpPr>
            <p:nvPr/>
          </p:nvGrpSpPr>
          <p:grpSpPr bwMode="auto">
            <a:xfrm>
              <a:off x="2112" y="1607"/>
              <a:ext cx="816" cy="240"/>
              <a:chOff x="2112" y="1607"/>
              <a:chExt cx="816" cy="240"/>
            </a:xfrm>
          </p:grpSpPr>
          <p:sp>
            <p:nvSpPr>
              <p:cNvPr id="72721" name="Line 76"/>
              <p:cNvSpPr>
                <a:spLocks noChangeShapeType="1"/>
              </p:cNvSpPr>
              <p:nvPr/>
            </p:nvSpPr>
            <p:spPr bwMode="auto">
              <a:xfrm flipH="1">
                <a:off x="2112" y="1607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2" name="Line 77"/>
              <p:cNvSpPr>
                <a:spLocks noChangeShapeType="1"/>
              </p:cNvSpPr>
              <p:nvPr/>
            </p:nvSpPr>
            <p:spPr bwMode="auto">
              <a:xfrm>
                <a:off x="2112" y="1847"/>
                <a:ext cx="8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715" name="Group 78"/>
            <p:cNvGrpSpPr>
              <a:grpSpLocks/>
            </p:cNvGrpSpPr>
            <p:nvPr/>
          </p:nvGrpSpPr>
          <p:grpSpPr bwMode="auto">
            <a:xfrm>
              <a:off x="2736" y="1248"/>
              <a:ext cx="624" cy="240"/>
              <a:chOff x="2736" y="1248"/>
              <a:chExt cx="624" cy="240"/>
            </a:xfrm>
          </p:grpSpPr>
          <p:sp>
            <p:nvSpPr>
              <p:cNvPr id="72719" name="Line 79"/>
              <p:cNvSpPr>
                <a:spLocks noChangeShapeType="1"/>
              </p:cNvSpPr>
              <p:nvPr/>
            </p:nvSpPr>
            <p:spPr bwMode="auto">
              <a:xfrm flipH="1">
                <a:off x="2736" y="1248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0" name="Line 80"/>
              <p:cNvSpPr>
                <a:spLocks noChangeShapeType="1"/>
              </p:cNvSpPr>
              <p:nvPr/>
            </p:nvSpPr>
            <p:spPr bwMode="auto">
              <a:xfrm>
                <a:off x="2736" y="1488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716" name="Group 81"/>
            <p:cNvGrpSpPr>
              <a:grpSpLocks/>
            </p:cNvGrpSpPr>
            <p:nvPr/>
          </p:nvGrpSpPr>
          <p:grpSpPr bwMode="auto">
            <a:xfrm>
              <a:off x="3936" y="1235"/>
              <a:ext cx="373" cy="240"/>
              <a:chOff x="2267" y="358"/>
              <a:chExt cx="373" cy="240"/>
            </a:xfrm>
          </p:grpSpPr>
          <p:sp>
            <p:nvSpPr>
              <p:cNvPr id="72717" name="Line 82"/>
              <p:cNvSpPr>
                <a:spLocks noChangeShapeType="1"/>
              </p:cNvSpPr>
              <p:nvPr/>
            </p:nvSpPr>
            <p:spPr bwMode="auto">
              <a:xfrm flipH="1">
                <a:off x="2267" y="358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18" name="Line 83"/>
              <p:cNvSpPr>
                <a:spLocks noChangeShapeType="1"/>
              </p:cNvSpPr>
              <p:nvPr/>
            </p:nvSpPr>
            <p:spPr bwMode="auto">
              <a:xfrm>
                <a:off x="2267" y="598"/>
                <a:ext cx="3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0973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6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16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5" grpId="0" autoUpdateAnimBg="0"/>
      <p:bldP spid="16186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457200" y="505988"/>
            <a:ext cx="4038600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2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4.1.1  </a:t>
            </a:r>
            <a:r>
              <a:rPr lang="zh-CN" altLang="en-US" sz="32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频率与周期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698500" y="1077488"/>
            <a:ext cx="690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周期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正弦量变化一周所需的时间 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 s )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685800" y="2322088"/>
            <a:ext cx="18859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角频率：</a:t>
            </a:r>
          </a:p>
        </p:txBody>
      </p:sp>
      <p:graphicFrame>
        <p:nvGraphicFramePr>
          <p:cNvPr id="80903" name="Object 7"/>
          <p:cNvGraphicFramePr>
            <a:graphicFrameLocks noChangeAspect="1"/>
          </p:cNvGraphicFramePr>
          <p:nvPr>
            <p:extLst/>
          </p:nvPr>
        </p:nvGraphicFramePr>
        <p:xfrm>
          <a:off x="990600" y="2880888"/>
          <a:ext cx="24796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3" imgW="883979" imgH="388778" progId="Equation.3">
                  <p:embed/>
                </p:oleObj>
              </mc:Choice>
              <mc:Fallback>
                <p:oleObj name="Equation" r:id="rId3" imgW="883979" imgH="3887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80888"/>
                        <a:ext cx="2479675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3213100" y="3096788"/>
            <a:ext cx="175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 rad/s )</a:t>
            </a:r>
          </a:p>
        </p:txBody>
      </p:sp>
      <p:grpSp>
        <p:nvGrpSpPr>
          <p:cNvPr id="2" name="Group 74"/>
          <p:cNvGrpSpPr>
            <a:grpSpLocks/>
          </p:cNvGrpSpPr>
          <p:nvPr/>
        </p:nvGrpSpPr>
        <p:grpSpPr bwMode="auto">
          <a:xfrm>
            <a:off x="698500" y="1534688"/>
            <a:ext cx="2401888" cy="914400"/>
            <a:chOff x="432" y="808"/>
            <a:chExt cx="1513" cy="576"/>
          </a:xfrm>
        </p:grpSpPr>
        <p:graphicFrame>
          <p:nvGraphicFramePr>
            <p:cNvPr id="8211" name="Object 10"/>
            <p:cNvGraphicFramePr>
              <a:graphicFrameLocks noChangeAspect="1"/>
            </p:cNvGraphicFramePr>
            <p:nvPr/>
          </p:nvGraphicFramePr>
          <p:xfrm>
            <a:off x="1248" y="808"/>
            <a:ext cx="697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1" name="公式" r:id="rId5" imgW="434177" imgH="388778" progId="Equation.3">
                    <p:embed/>
                  </p:oleObj>
                </mc:Choice>
                <mc:Fallback>
                  <p:oleObj name="公式" r:id="rId5" imgW="434177" imgH="38877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808"/>
                          <a:ext cx="697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07" name="Rectangle 11"/>
            <p:cNvSpPr>
              <a:spLocks noChangeArrowheads="1"/>
            </p:cNvSpPr>
            <p:nvPr/>
          </p:nvSpPr>
          <p:spPr bwMode="auto">
            <a:xfrm>
              <a:off x="432" y="913"/>
              <a:ext cx="98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频率 </a:t>
              </a:r>
              <a:r>
                <a:rPr lang="en-US" altLang="zh-CN" sz="2800" b="1" i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</a:p>
          </p:txBody>
        </p:sp>
      </p:grpSp>
      <p:sp>
        <p:nvSpPr>
          <p:cNvPr id="80908" name="Text Box 12"/>
          <p:cNvSpPr txBox="1">
            <a:spLocks noChangeArrowheads="1"/>
          </p:cNvSpPr>
          <p:nvPr/>
        </p:nvSpPr>
        <p:spPr bwMode="auto">
          <a:xfrm>
            <a:off x="3187700" y="1725188"/>
            <a:ext cx="1295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(Hz)</a:t>
            </a:r>
          </a:p>
        </p:txBody>
      </p:sp>
      <p:sp>
        <p:nvSpPr>
          <p:cNvPr id="8201" name="Line 14"/>
          <p:cNvSpPr>
            <a:spLocks noChangeShapeType="1"/>
          </p:cNvSpPr>
          <p:nvPr/>
        </p:nvSpPr>
        <p:spPr bwMode="auto">
          <a:xfrm>
            <a:off x="8305800" y="3511126"/>
            <a:ext cx="0" cy="31242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921" name="Text Box 25"/>
          <p:cNvSpPr txBox="1">
            <a:spLocks noChangeArrowheads="1"/>
          </p:cNvSpPr>
          <p:nvPr/>
        </p:nvSpPr>
        <p:spPr bwMode="auto">
          <a:xfrm>
            <a:off x="468313" y="5920951"/>
            <a:ext cx="66309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无线通信频率：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高达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300GHz</a:t>
            </a:r>
            <a:endParaRPr lang="en-US" altLang="zh-CN" sz="28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922" name="Rectangle 26"/>
          <p:cNvSpPr>
            <a:spLocks noChangeArrowheads="1"/>
          </p:cNvSpPr>
          <p:nvPr/>
        </p:nvSpPr>
        <p:spPr bwMode="auto">
          <a:xfrm>
            <a:off x="487363" y="3846904"/>
            <a:ext cx="7932737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电网频率：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我国 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Hz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，美国 、日本 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Hz</a:t>
            </a:r>
          </a:p>
        </p:txBody>
      </p:sp>
      <p:sp>
        <p:nvSpPr>
          <p:cNvPr id="80923" name="Text Box 27"/>
          <p:cNvSpPr txBox="1">
            <a:spLocks noChangeArrowheads="1"/>
          </p:cNvSpPr>
          <p:nvPr/>
        </p:nvSpPr>
        <p:spPr bwMode="auto">
          <a:xfrm>
            <a:off x="469900" y="4349326"/>
            <a:ext cx="84947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高频炉频率：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~ 300 kHz (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中频炉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~ 8000 Hz)</a:t>
            </a:r>
          </a:p>
        </p:txBody>
      </p:sp>
      <p:sp>
        <p:nvSpPr>
          <p:cNvPr id="8207" name="Rectangle 28"/>
          <p:cNvSpPr>
            <a:spLocks noChangeArrowheads="1"/>
          </p:cNvSpPr>
          <p:nvPr/>
        </p:nvSpPr>
        <p:spPr bwMode="auto">
          <a:xfrm>
            <a:off x="457200" y="4014363"/>
            <a:ext cx="7932738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80925" name="Text Box 29"/>
          <p:cNvSpPr txBox="1">
            <a:spLocks noChangeArrowheads="1"/>
          </p:cNvSpPr>
          <p:nvPr/>
        </p:nvSpPr>
        <p:spPr bwMode="auto">
          <a:xfrm>
            <a:off x="469900" y="4893838"/>
            <a:ext cx="596028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收音机中频段频率：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530~1600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kHz</a:t>
            </a:r>
          </a:p>
        </p:txBody>
      </p:sp>
      <p:sp>
        <p:nvSpPr>
          <p:cNvPr id="80938" name="Text Box 42"/>
          <p:cNvSpPr txBox="1">
            <a:spLocks noChangeArrowheads="1"/>
          </p:cNvSpPr>
          <p:nvPr/>
        </p:nvSpPr>
        <p:spPr bwMode="auto">
          <a:xfrm>
            <a:off x="469900" y="5424063"/>
            <a:ext cx="61526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移动通信频率：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900MHz~1800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MHz</a:t>
            </a:r>
          </a:p>
        </p:txBody>
      </p:sp>
      <p:pic>
        <p:nvPicPr>
          <p:cNvPr id="8210" name="Picture 76" descr="图片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512463"/>
            <a:ext cx="376555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94848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0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0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0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 autoUpdateAnimBg="0"/>
      <p:bldP spid="80902" grpId="0" autoUpdateAnimBg="0"/>
      <p:bldP spid="80904" grpId="0" autoUpdateAnimBg="0"/>
      <p:bldP spid="80908" grpId="0" autoUpdateAnimBg="0"/>
      <p:bldP spid="80921" grpId="0" autoUpdateAnimBg="0"/>
      <p:bldP spid="80922" grpId="0" autoUpdateAnimBg="0"/>
      <p:bldP spid="80923" grpId="0" autoUpdateAnimBg="0"/>
      <p:bldP spid="80925" grpId="0" autoUpdateAnimBg="0"/>
      <p:bldP spid="80938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5"/>
          <p:cNvSpPr txBox="1">
            <a:spLocks noChangeArrowheads="1"/>
          </p:cNvSpPr>
          <p:nvPr/>
        </p:nvSpPr>
        <p:spPr bwMode="auto">
          <a:xfrm>
            <a:off x="838200" y="6692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b="1"/>
              <a:t>        </a:t>
            </a:r>
            <a:r>
              <a:rPr lang="zh-CN" altLang="en-US" b="1"/>
              <a:t>下列各图中给定的电路电流、阻抗是否正确</a:t>
            </a:r>
            <a:r>
              <a:rPr lang="zh-CN" altLang="en-US"/>
              <a:t>？</a:t>
            </a:r>
          </a:p>
        </p:txBody>
      </p:sp>
      <p:sp>
        <p:nvSpPr>
          <p:cNvPr id="295942" name="Line 6"/>
          <p:cNvSpPr>
            <a:spLocks noChangeShapeType="1"/>
          </p:cNvSpPr>
          <p:nvPr/>
        </p:nvSpPr>
        <p:spPr bwMode="auto">
          <a:xfrm>
            <a:off x="4572000" y="1332775"/>
            <a:ext cx="0" cy="4176713"/>
          </a:xfrm>
          <a:prstGeom prst="line">
            <a:avLst/>
          </a:prstGeom>
          <a:noFill/>
          <a:ln w="19050">
            <a:solidFill>
              <a:srgbClr val="00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5625375"/>
            <a:ext cx="8172450" cy="987425"/>
            <a:chOff x="336" y="3504"/>
            <a:chExt cx="5148" cy="622"/>
          </a:xfrm>
        </p:grpSpPr>
        <p:graphicFrame>
          <p:nvGraphicFramePr>
            <p:cNvPr id="73751" name="Object 8"/>
            <p:cNvGraphicFramePr>
              <a:graphicFrameLocks noChangeAspect="1"/>
            </p:cNvGraphicFramePr>
            <p:nvPr/>
          </p:nvGraphicFramePr>
          <p:xfrm>
            <a:off x="3216" y="3504"/>
            <a:ext cx="1453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82" name="公式" r:id="rId3" imgW="990170" imgH="444307" progId="Equation.3">
                    <p:embed/>
                  </p:oleObj>
                </mc:Choice>
                <mc:Fallback>
                  <p:oleObj name="公式" r:id="rId3" imgW="990170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3504"/>
                          <a:ext cx="1453" cy="6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752" name="Text Box 9"/>
            <p:cNvSpPr txBox="1">
              <a:spLocks noChangeArrowheads="1"/>
            </p:cNvSpPr>
            <p:nvPr/>
          </p:nvSpPr>
          <p:spPr bwMode="auto">
            <a:xfrm>
              <a:off x="336" y="3632"/>
              <a:ext cx="297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600" b="1">
                  <a:solidFill>
                    <a:schemeClr val="tx2"/>
                  </a:solidFill>
                </a:rPr>
                <a:t>两个阻抗并联</a:t>
              </a:r>
              <a:r>
                <a:rPr lang="en-US" altLang="zh-CN" sz="2600" b="1">
                  <a:solidFill>
                    <a:schemeClr val="tx2"/>
                  </a:solidFill>
                </a:rPr>
                <a:t>,  </a:t>
              </a:r>
              <a:r>
                <a:rPr lang="zh-CN" altLang="en-US" sz="2600" b="1">
                  <a:solidFill>
                    <a:schemeClr val="tx2"/>
                  </a:solidFill>
                </a:rPr>
                <a:t>在什么情况下</a:t>
              </a:r>
              <a:r>
                <a:rPr lang="en-US" altLang="zh-CN" sz="2600" b="1">
                  <a:solidFill>
                    <a:schemeClr val="tx2"/>
                  </a:solidFill>
                </a:rPr>
                <a:t>:</a:t>
              </a:r>
            </a:p>
          </p:txBody>
        </p:sp>
        <p:sp>
          <p:nvSpPr>
            <p:cNvPr id="73753" name="Text Box 10"/>
            <p:cNvSpPr txBox="1">
              <a:spLocks noChangeArrowheads="1"/>
            </p:cNvSpPr>
            <p:nvPr/>
          </p:nvSpPr>
          <p:spPr bwMode="auto">
            <a:xfrm>
              <a:off x="4656" y="3632"/>
              <a:ext cx="82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600" b="1">
                  <a:solidFill>
                    <a:schemeClr val="tx2"/>
                  </a:solidFill>
                </a:rPr>
                <a:t>成立</a:t>
              </a:r>
              <a:r>
                <a:rPr lang="en-US" altLang="zh-CN" sz="2600" b="1">
                  <a:solidFill>
                    <a:schemeClr val="tx2"/>
                  </a:solidFill>
                </a:rPr>
                <a:t>?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60400" y="4034700"/>
            <a:ext cx="3124200" cy="652463"/>
            <a:chOff x="732" y="2586"/>
            <a:chExt cx="1968" cy="411"/>
          </a:xfrm>
        </p:grpSpPr>
        <p:grpSp>
          <p:nvGrpSpPr>
            <p:cNvPr id="73747" name="Group 12"/>
            <p:cNvGrpSpPr>
              <a:grpSpLocks/>
            </p:cNvGrpSpPr>
            <p:nvPr/>
          </p:nvGrpSpPr>
          <p:grpSpPr bwMode="auto">
            <a:xfrm>
              <a:off x="732" y="2586"/>
              <a:ext cx="1968" cy="411"/>
              <a:chOff x="672" y="3168"/>
              <a:chExt cx="1968" cy="411"/>
            </a:xfrm>
          </p:grpSpPr>
          <p:graphicFrame>
            <p:nvGraphicFramePr>
              <p:cNvPr id="73749" name="Object 13"/>
              <p:cNvGraphicFramePr>
                <a:graphicFrameLocks noChangeAspect="1"/>
              </p:cNvGraphicFramePr>
              <p:nvPr/>
            </p:nvGraphicFramePr>
            <p:xfrm>
              <a:off x="672" y="3168"/>
              <a:ext cx="864" cy="4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83" name="公式" r:id="rId5" imgW="541183" imgH="244050" progId="Equation.3">
                      <p:embed/>
                    </p:oleObj>
                  </mc:Choice>
                  <mc:Fallback>
                    <p:oleObj name="公式" r:id="rId5" imgW="541183" imgH="24405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3168"/>
                            <a:ext cx="864" cy="4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3750" name="Text Box 14"/>
              <p:cNvSpPr txBox="1">
                <a:spLocks noChangeArrowheads="1"/>
              </p:cNvSpPr>
              <p:nvPr/>
            </p:nvSpPr>
            <p:spPr bwMode="auto">
              <a:xfrm>
                <a:off x="1728" y="3168"/>
                <a:ext cx="91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=8A</a:t>
                </a:r>
              </a:p>
            </p:txBody>
          </p:sp>
        </p:grpSp>
        <p:sp>
          <p:nvSpPr>
            <p:cNvPr id="73748" name="Text Box 15"/>
            <p:cNvSpPr txBox="1">
              <a:spLocks noChangeArrowheads="1"/>
            </p:cNvSpPr>
            <p:nvPr/>
          </p:nvSpPr>
          <p:spPr bwMode="auto">
            <a:xfrm>
              <a:off x="2352" y="2592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5168900" y="3971200"/>
            <a:ext cx="2895600" cy="652463"/>
            <a:chOff x="3456" y="2688"/>
            <a:chExt cx="1824" cy="411"/>
          </a:xfrm>
        </p:grpSpPr>
        <p:grpSp>
          <p:nvGrpSpPr>
            <p:cNvPr id="73743" name="Group 17"/>
            <p:cNvGrpSpPr>
              <a:grpSpLocks/>
            </p:cNvGrpSpPr>
            <p:nvPr/>
          </p:nvGrpSpPr>
          <p:grpSpPr bwMode="auto">
            <a:xfrm>
              <a:off x="3456" y="2688"/>
              <a:ext cx="1824" cy="411"/>
              <a:chOff x="3504" y="2784"/>
              <a:chExt cx="1824" cy="411"/>
            </a:xfrm>
          </p:grpSpPr>
          <p:graphicFrame>
            <p:nvGraphicFramePr>
              <p:cNvPr id="73745" name="Object 18"/>
              <p:cNvGraphicFramePr>
                <a:graphicFrameLocks noChangeAspect="1"/>
              </p:cNvGraphicFramePr>
              <p:nvPr/>
            </p:nvGraphicFramePr>
            <p:xfrm>
              <a:off x="3504" y="2784"/>
              <a:ext cx="864" cy="4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84" name="公式" r:id="rId7" imgW="541183" imgH="244050" progId="Equation.3">
                      <p:embed/>
                    </p:oleObj>
                  </mc:Choice>
                  <mc:Fallback>
                    <p:oleObj name="公式" r:id="rId7" imgW="541183" imgH="24405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2784"/>
                            <a:ext cx="864" cy="4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3746" name="Text Box 19"/>
              <p:cNvSpPr txBox="1">
                <a:spLocks noChangeArrowheads="1"/>
              </p:cNvSpPr>
              <p:nvPr/>
            </p:nvSpPr>
            <p:spPr bwMode="auto">
              <a:xfrm>
                <a:off x="4416" y="2784"/>
                <a:ext cx="91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=8A</a:t>
                </a:r>
              </a:p>
            </p:txBody>
          </p:sp>
        </p:grpSp>
        <p:sp>
          <p:nvSpPr>
            <p:cNvPr id="73744" name="Text Box 20"/>
            <p:cNvSpPr txBox="1">
              <a:spLocks noChangeArrowheads="1"/>
            </p:cNvSpPr>
            <p:nvPr/>
          </p:nvSpPr>
          <p:spPr bwMode="auto">
            <a:xfrm>
              <a:off x="4944" y="2688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</a:rPr>
                <a:t>?</a:t>
              </a:r>
            </a:p>
          </p:txBody>
        </p:sp>
      </p:grpSp>
      <p:graphicFrame>
        <p:nvGraphicFramePr>
          <p:cNvPr id="296018" name="Object 82"/>
          <p:cNvGraphicFramePr>
            <a:graphicFrameLocks noChangeAspect="1"/>
          </p:cNvGraphicFramePr>
          <p:nvPr>
            <p:extLst/>
          </p:nvPr>
        </p:nvGraphicFramePr>
        <p:xfrm>
          <a:off x="642938" y="4672875"/>
          <a:ext cx="2455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5" name="Equation" r:id="rId9" imgW="967784" imgH="236010" progId="Equation.3">
                  <p:embed/>
                </p:oleObj>
              </mc:Choice>
              <mc:Fallback>
                <p:oleObj name="Equation" r:id="rId9" imgW="967784" imgH="2360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4672875"/>
                        <a:ext cx="2455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019" name="Text Box 83"/>
          <p:cNvSpPr txBox="1">
            <a:spLocks noChangeArrowheads="1"/>
          </p:cNvSpPr>
          <p:nvPr/>
        </p:nvSpPr>
        <p:spPr bwMode="auto">
          <a:xfrm>
            <a:off x="3136900" y="4709388"/>
            <a:ext cx="1447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000" b="1" i="1">
                <a:solidFill>
                  <a:srgbClr val="FF0000"/>
                </a:solidFill>
              </a:rPr>
              <a:t>I</a:t>
            </a:r>
            <a:r>
              <a:rPr lang="en-US" altLang="zh-CN" sz="3000" b="1">
                <a:solidFill>
                  <a:srgbClr val="FF0000"/>
                </a:solidFill>
              </a:rPr>
              <a:t>= 8A</a:t>
            </a:r>
          </a:p>
        </p:txBody>
      </p:sp>
      <p:graphicFrame>
        <p:nvGraphicFramePr>
          <p:cNvPr id="296020" name="Object 84"/>
          <p:cNvGraphicFramePr>
            <a:graphicFrameLocks noChangeAspect="1"/>
          </p:cNvGraphicFramePr>
          <p:nvPr>
            <p:extLst/>
          </p:nvPr>
        </p:nvGraphicFramePr>
        <p:xfrm>
          <a:off x="5181600" y="4555400"/>
          <a:ext cx="19780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6" name="Equation" r:id="rId11" imgW="777447" imgH="198173" progId="Equation.3">
                  <p:embed/>
                </p:oleObj>
              </mc:Choice>
              <mc:Fallback>
                <p:oleObj name="Equation" r:id="rId11" imgW="777447" imgH="1981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555400"/>
                        <a:ext cx="197802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021" name="Object 85"/>
          <p:cNvGraphicFramePr>
            <a:graphicFrameLocks noChangeAspect="1"/>
          </p:cNvGraphicFramePr>
          <p:nvPr>
            <p:extLst/>
          </p:nvPr>
        </p:nvGraphicFramePr>
        <p:xfrm>
          <a:off x="7239000" y="5025300"/>
          <a:ext cx="14478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7" name="Equation" r:id="rId13" imgW="701218" imgH="236010" progId="Equation.3">
                  <p:embed/>
                </p:oleObj>
              </mc:Choice>
              <mc:Fallback>
                <p:oleObj name="Equation" r:id="rId13" imgW="701218" imgH="2360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025300"/>
                        <a:ext cx="144780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022" name="Object 86"/>
          <p:cNvGraphicFramePr>
            <a:graphicFrameLocks noChangeAspect="1"/>
          </p:cNvGraphicFramePr>
          <p:nvPr>
            <p:extLst/>
          </p:nvPr>
        </p:nvGraphicFramePr>
        <p:xfrm>
          <a:off x="5181600" y="5025300"/>
          <a:ext cx="197643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8" name="Equation" r:id="rId15" imgW="777447" imgH="244050" progId="Equation.3">
                  <p:embed/>
                </p:oleObj>
              </mc:Choice>
              <mc:Fallback>
                <p:oleObj name="Equation" r:id="rId15" imgW="777447" imgH="2440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025300"/>
                        <a:ext cx="1976438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023" name="AutoShape 87"/>
          <p:cNvSpPr>
            <a:spLocks noChangeArrowheads="1"/>
          </p:cNvSpPr>
          <p:nvPr/>
        </p:nvSpPr>
        <p:spPr bwMode="auto">
          <a:xfrm rot="-1839409">
            <a:off x="228600" y="516800"/>
            <a:ext cx="1431925" cy="1063625"/>
          </a:xfrm>
          <a:prstGeom prst="irregularSeal1">
            <a:avLst/>
          </a:prstGeom>
          <a:solidFill>
            <a:srgbClr val="FFFF00"/>
          </a:solid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5200"/>
                </a:solidFill>
                <a:ea typeface="楷体_GB2312" pitchFamily="49" charset="-122"/>
              </a:rPr>
              <a:t>思考</a:t>
            </a:r>
          </a:p>
        </p:txBody>
      </p:sp>
      <p:pic>
        <p:nvPicPr>
          <p:cNvPr id="296024" name="Picture 88" descr="图片39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261338"/>
            <a:ext cx="2203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025" name="Picture 89" descr="图片40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261338"/>
            <a:ext cx="2203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1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96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96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95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2" grpId="0" animBg="1"/>
      <p:bldP spid="296019" grpId="0" autoUpdateAnimBg="0"/>
      <p:bldP spid="296023" grpId="0" animBg="1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 descr="40%"/>
          <p:cNvSpPr>
            <a:spLocks noGrp="1" noChangeArrowheads="1"/>
          </p:cNvSpPr>
          <p:nvPr>
            <p:ph type="ctrTitle"/>
          </p:nvPr>
        </p:nvSpPr>
        <p:spPr bwMode="auto">
          <a:xfrm>
            <a:off x="1746250" y="515938"/>
            <a:ext cx="68580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正弦交流电路的分析和计算</a:t>
            </a:r>
            <a:endParaRPr lang="zh-CN" altLang="en-US" sz="3600" smtClean="0">
              <a:solidFill>
                <a:srgbClr val="CC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304800" y="1068389"/>
            <a:ext cx="8610600" cy="2157413"/>
            <a:chOff x="144" y="1073"/>
            <a:chExt cx="5424" cy="1359"/>
          </a:xfrm>
        </p:grpSpPr>
        <p:sp>
          <p:nvSpPr>
            <p:cNvPr id="74770" name="Rectangle 5"/>
            <p:cNvSpPr>
              <a:spLocks noChangeArrowheads="1"/>
            </p:cNvSpPr>
            <p:nvPr/>
          </p:nvSpPr>
          <p:spPr bwMode="auto">
            <a:xfrm>
              <a:off x="144" y="1073"/>
              <a:ext cx="5424" cy="1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b="1" dirty="0">
                  <a:ea typeface="+mn-ea"/>
                  <a:cs typeface="Times New Roman" panose="02020603050405020304" pitchFamily="18" charset="0"/>
                </a:rPr>
                <a:t>  </a:t>
              </a:r>
              <a:r>
                <a:rPr lang="zh-CN" altLang="en-US" b="1" dirty="0">
                  <a:ea typeface="+mn-ea"/>
                  <a:cs typeface="Times New Roman" panose="02020603050405020304" pitchFamily="18" charset="0"/>
                </a:rPr>
                <a:t>若正弦量用相量      </a:t>
              </a:r>
              <a:r>
                <a:rPr lang="zh-CN" altLang="en-US" b="1" dirty="0" smtClean="0">
                  <a:ea typeface="+mn-ea"/>
                  <a:cs typeface="Times New Roman" panose="02020603050405020304" pitchFamily="18" charset="0"/>
                </a:rPr>
                <a:t>       表示</a:t>
              </a:r>
              <a:r>
                <a:rPr lang="zh-CN" altLang="en-US" b="1" dirty="0">
                  <a:ea typeface="+mn-ea"/>
                  <a:cs typeface="Times New Roman" panose="02020603050405020304" pitchFamily="18" charset="0"/>
                </a:rPr>
                <a:t>，电路参数用复数阻抗</a:t>
              </a:r>
              <a:r>
                <a:rPr lang="zh-CN" altLang="en-US" b="1" dirty="0">
                  <a:solidFill>
                    <a:srgbClr val="CC0000"/>
                  </a:solidFill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zh-CN" altLang="en-US" b="1" dirty="0">
                  <a:ea typeface="+mn-ea"/>
                  <a:cs typeface="Times New Roman" panose="02020603050405020304" pitchFamily="18" charset="0"/>
                </a:rPr>
                <a:t>                         </a:t>
              </a:r>
              <a:r>
                <a:rPr lang="zh-CN" altLang="en-US" b="1" dirty="0" smtClean="0">
                  <a:ea typeface="+mn-ea"/>
                  <a:cs typeface="Times New Roman" panose="02020603050405020304" pitchFamily="18" charset="0"/>
                </a:rPr>
                <a:t>                             </a:t>
              </a:r>
              <a:r>
                <a:rPr lang="en-US" altLang="zh-CN" b="1" dirty="0" smtClean="0">
                  <a:solidFill>
                    <a:srgbClr val="CC0000"/>
                  </a:solidFill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b="1" dirty="0">
                  <a:ea typeface="+mn-ea"/>
                  <a:cs typeface="Times New Roman" panose="02020603050405020304" pitchFamily="18" charset="0"/>
                </a:rPr>
                <a:t>表示，则直流电路中介绍的基本定律、定理及各种分析方法在正弦交流电路中都能使用。 </a:t>
              </a:r>
            </a:p>
          </p:txBody>
        </p:sp>
        <p:graphicFrame>
          <p:nvGraphicFramePr>
            <p:cNvPr id="74769" name="Object 4">
              <a:hlinkClick r:id="" action="ppaction://ole?verb=0"/>
            </p:cNvPr>
            <p:cNvGraphicFramePr>
              <a:graphicFrameLocks/>
            </p:cNvGraphicFramePr>
            <p:nvPr>
              <p:extLst/>
            </p:nvPr>
          </p:nvGraphicFramePr>
          <p:xfrm>
            <a:off x="1933" y="1118"/>
            <a:ext cx="57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26" name="公式" r:id="rId4" imgW="373572" imgH="198173" progId="Equation.3">
                    <p:embed/>
                  </p:oleObj>
                </mc:Choice>
                <mc:Fallback>
                  <p:oleObj name="公式" r:id="rId4" imgW="373572" imgH="198173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3" y="1118"/>
                          <a:ext cx="57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71" name="Object 6">
              <a:hlinkClick r:id="" action="ppaction://ole?verb=0"/>
            </p:cNvPr>
            <p:cNvGraphicFramePr>
              <a:graphicFrameLocks/>
            </p:cNvGraphicFramePr>
            <p:nvPr>
              <p:extLst/>
            </p:nvPr>
          </p:nvGraphicFramePr>
          <p:xfrm>
            <a:off x="416" y="1368"/>
            <a:ext cx="2928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27" name="Equation" r:id="rId6" imgW="2217287" imgH="388778" progId="Equation.3">
                    <p:embed/>
                  </p:oleObj>
                </mc:Choice>
                <mc:Fallback>
                  <p:oleObj name="Equation" r:id="rId6" imgW="2217287" imgH="388778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" y="1368"/>
                          <a:ext cx="2928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9991" name="Rectangle 7" descr="40%"/>
          <p:cNvSpPr>
            <a:spLocks noChangeArrowheads="1"/>
          </p:cNvSpPr>
          <p:nvPr/>
        </p:nvSpPr>
        <p:spPr bwMode="auto">
          <a:xfrm>
            <a:off x="2133600" y="5011738"/>
            <a:ext cx="4267200" cy="533400"/>
          </a:xfrm>
          <a:prstGeom prst="rect">
            <a:avLst/>
          </a:prstGeom>
          <a:pattFill prst="pct40">
            <a:fgClr>
              <a:srgbClr val="FFFF0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相量形式的基尔霍夫定律</a:t>
            </a:r>
          </a:p>
        </p:txBody>
      </p:sp>
      <p:graphicFrame>
        <p:nvGraphicFramePr>
          <p:cNvPr id="169992" name="Object 8"/>
          <p:cNvGraphicFramePr>
            <a:graphicFrameLocks noChangeAspect="1"/>
          </p:cNvGraphicFramePr>
          <p:nvPr>
            <p:extLst/>
          </p:nvPr>
        </p:nvGraphicFramePr>
        <p:xfrm>
          <a:off x="1476375" y="5648325"/>
          <a:ext cx="240030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8" name="公式" r:id="rId8" imgW="967784" imgH="244050" progId="Equation.3">
                  <p:embed/>
                </p:oleObj>
              </mc:Choice>
              <mc:Fallback>
                <p:oleObj name="公式" r:id="rId8" imgW="967784" imgH="2440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648325"/>
                        <a:ext cx="240030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93" name="Object 9"/>
          <p:cNvGraphicFramePr>
            <a:graphicFrameLocks noChangeAspect="1"/>
          </p:cNvGraphicFramePr>
          <p:nvPr>
            <p:extLst/>
          </p:nvPr>
        </p:nvGraphicFramePr>
        <p:xfrm>
          <a:off x="4706938" y="5643563"/>
          <a:ext cx="267335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9" name="公式" r:id="rId10" imgW="1005662" imgH="244050" progId="Equation.3">
                  <p:embed/>
                </p:oleObj>
              </mc:Choice>
              <mc:Fallback>
                <p:oleObj name="公式" r:id="rId10" imgW="1005662" imgH="2440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938" y="5643563"/>
                        <a:ext cx="267335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03" name="Rectangle 19" descr="40%"/>
          <p:cNvSpPr>
            <a:spLocks noChangeArrowheads="1"/>
          </p:cNvSpPr>
          <p:nvPr/>
        </p:nvSpPr>
        <p:spPr bwMode="auto">
          <a:xfrm>
            <a:off x="2254282" y="3297238"/>
            <a:ext cx="4392549" cy="523220"/>
          </a:xfrm>
          <a:prstGeom prst="rect">
            <a:avLst/>
          </a:prstGeom>
          <a:pattFill prst="pct40">
            <a:fgClr>
              <a:srgbClr val="FFCCCC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复数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形式的欧姆定律</a:t>
            </a: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95288" y="3822699"/>
            <a:ext cx="7970837" cy="1104899"/>
            <a:chOff x="384" y="2326"/>
            <a:chExt cx="5021" cy="696"/>
          </a:xfrm>
        </p:grpSpPr>
        <p:sp>
          <p:nvSpPr>
            <p:cNvPr id="74761" name="Rectangle 11"/>
            <p:cNvSpPr>
              <a:spLocks noChangeArrowheads="1"/>
            </p:cNvSpPr>
            <p:nvPr/>
          </p:nvSpPr>
          <p:spPr bwMode="auto">
            <a:xfrm>
              <a:off x="384" y="2326"/>
              <a:ext cx="1267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b="1">
                  <a:ea typeface="+mn-ea"/>
                  <a:cs typeface="Times New Roman" panose="02020603050405020304" pitchFamily="18" charset="0"/>
                </a:rPr>
                <a:t>    </a:t>
              </a:r>
              <a:r>
                <a:rPr lang="zh-CN" altLang="en-US" b="1">
                  <a:ea typeface="+mn-ea"/>
                  <a:cs typeface="Times New Roman" panose="02020603050405020304" pitchFamily="18" charset="0"/>
                </a:rPr>
                <a:t>电阻电路</a:t>
              </a:r>
            </a:p>
          </p:txBody>
        </p:sp>
        <p:graphicFrame>
          <p:nvGraphicFramePr>
            <p:cNvPr id="74762" name="Object 1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672" y="2663"/>
            <a:ext cx="81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0" name="公式" r:id="rId12" imgW="487680" imgH="198173" progId="Equation.3">
                    <p:embed/>
                  </p:oleObj>
                </mc:Choice>
                <mc:Fallback>
                  <p:oleObj name="公式" r:id="rId12" imgW="487680" imgH="198173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663"/>
                          <a:ext cx="816" cy="336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63" name="Object 1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728" y="2663"/>
            <a:ext cx="109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1" name="Equation" r:id="rId14" imgW="769398" imgH="220875" progId="Equation.3">
                    <p:embed/>
                  </p:oleObj>
                </mc:Choice>
                <mc:Fallback>
                  <p:oleObj name="Equation" r:id="rId14" imgW="769398" imgH="220875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663"/>
                          <a:ext cx="1098" cy="336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764" name="Text Box 14"/>
            <p:cNvSpPr txBox="1">
              <a:spLocks noChangeArrowheads="1"/>
            </p:cNvSpPr>
            <p:nvPr/>
          </p:nvSpPr>
          <p:spPr bwMode="auto">
            <a:xfrm>
              <a:off x="1632" y="2327"/>
              <a:ext cx="1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ea typeface="+mn-ea"/>
                  <a:cs typeface="Times New Roman" panose="02020603050405020304" pitchFamily="18" charset="0"/>
                </a:rPr>
                <a:t>纯电感电路</a:t>
              </a:r>
            </a:p>
          </p:txBody>
        </p:sp>
        <p:graphicFrame>
          <p:nvGraphicFramePr>
            <p:cNvPr id="74765" name="Object 1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072" y="2663"/>
            <a:ext cx="1201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2" name="Equation" r:id="rId16" imgW="868828" imgH="236010" progId="Equation.3">
                    <p:embed/>
                  </p:oleObj>
                </mc:Choice>
                <mc:Fallback>
                  <p:oleObj name="Equation" r:id="rId16" imgW="868828" imgH="23601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2663"/>
                          <a:ext cx="1201" cy="35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766" name="Text Box 16"/>
            <p:cNvSpPr txBox="1">
              <a:spLocks noChangeArrowheads="1"/>
            </p:cNvSpPr>
            <p:nvPr/>
          </p:nvSpPr>
          <p:spPr bwMode="auto">
            <a:xfrm>
              <a:off x="3024" y="2327"/>
              <a:ext cx="1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ea typeface="+mn-ea"/>
                  <a:cs typeface="Times New Roman" panose="02020603050405020304" pitchFamily="18" charset="0"/>
                </a:rPr>
                <a:t>纯电容电路</a:t>
              </a:r>
              <a:endParaRPr lang="zh-CN" altLang="en-US" sz="2400" b="1"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4767" name="Rectangle 17"/>
            <p:cNvSpPr>
              <a:spLocks noChangeArrowheads="1"/>
            </p:cNvSpPr>
            <p:nvPr/>
          </p:nvSpPr>
          <p:spPr bwMode="auto">
            <a:xfrm>
              <a:off x="4389" y="2327"/>
              <a:ext cx="10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ea typeface="+mn-ea"/>
                  <a:cs typeface="Times New Roman" panose="02020603050405020304" pitchFamily="18" charset="0"/>
                </a:rPr>
                <a:t>一般电路</a:t>
              </a:r>
            </a:p>
          </p:txBody>
        </p:sp>
        <p:graphicFrame>
          <p:nvGraphicFramePr>
            <p:cNvPr id="74768" name="Object 20"/>
            <p:cNvGraphicFramePr>
              <a:graphicFrameLocks noChangeAspect="1"/>
            </p:cNvGraphicFramePr>
            <p:nvPr/>
          </p:nvGraphicFramePr>
          <p:xfrm>
            <a:off x="4526" y="2670"/>
            <a:ext cx="867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3" name="公式" r:id="rId18" imgW="464953" imgH="183038" progId="Equation.3">
                    <p:embed/>
                  </p:oleObj>
                </mc:Choice>
                <mc:Fallback>
                  <p:oleObj name="公式" r:id="rId18" imgW="464953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2670"/>
                          <a:ext cx="867" cy="351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46857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0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91" grpId="0" animBg="1" autoUpdateAnimBg="0"/>
      <p:bldP spid="170003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 descr="40%"/>
          <p:cNvSpPr>
            <a:spLocks noGrp="1" noChangeArrowheads="1"/>
          </p:cNvSpPr>
          <p:nvPr>
            <p:ph type="ctrTitle"/>
          </p:nvPr>
        </p:nvSpPr>
        <p:spPr bwMode="auto">
          <a:xfrm>
            <a:off x="612775" y="517525"/>
            <a:ext cx="1981200" cy="609600"/>
          </a:xfrm>
          <a:pattFill prst="pct40">
            <a:fgClr>
              <a:srgbClr val="FFCCCC"/>
            </a:fgClr>
            <a:bgClr>
              <a:srgbClr val="FFFFFF"/>
            </a:bgClr>
          </a:patt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有功功率 </a:t>
            </a:r>
            <a:r>
              <a:rPr lang="en-US" altLang="zh-CN" sz="2800" b="1" i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2800" dirty="0" smtClean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035" name="Text Box 3"/>
          <p:cNvSpPr txBox="1">
            <a:spLocks noChangeArrowheads="1"/>
          </p:cNvSpPr>
          <p:nvPr/>
        </p:nvSpPr>
        <p:spPr bwMode="auto">
          <a:xfrm>
            <a:off x="530225" y="1025525"/>
            <a:ext cx="814705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     </a:t>
            </a:r>
            <a:r>
              <a:rPr lang="zh-CN" altLang="en-US" b="1">
                <a:cs typeface="Times New Roman" panose="02020603050405020304" pitchFamily="18" charset="0"/>
              </a:rPr>
              <a:t>有功功率等于电路中各电阻有功功率之和，</a:t>
            </a:r>
          </a:p>
          <a:p>
            <a:pPr>
              <a:lnSpc>
                <a:spcPct val="110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或各支路有功功率之和。</a:t>
            </a:r>
          </a:p>
        </p:txBody>
      </p:sp>
      <p:graphicFrame>
        <p:nvGraphicFramePr>
          <p:cNvPr id="172036" name="Object 4"/>
          <p:cNvGraphicFramePr>
            <a:graphicFrameLocks noChangeAspect="1"/>
          </p:cNvGraphicFramePr>
          <p:nvPr>
            <p:extLst/>
          </p:nvPr>
        </p:nvGraphicFramePr>
        <p:xfrm>
          <a:off x="1285875" y="1979613"/>
          <a:ext cx="22701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0"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1979613"/>
                        <a:ext cx="2270125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574675" y="4122738"/>
            <a:ext cx="85344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    </a:t>
            </a:r>
            <a:r>
              <a:rPr lang="zh-CN" altLang="en-US" b="1">
                <a:cs typeface="Times New Roman" panose="02020603050405020304" pitchFamily="18" charset="0"/>
              </a:rPr>
              <a:t>无功功率等于电路中各电感、电容无功功率之</a:t>
            </a:r>
          </a:p>
          <a:p>
            <a:pPr>
              <a:lnSpc>
                <a:spcPct val="110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和，或各支路无功功率之和。</a:t>
            </a:r>
          </a:p>
        </p:txBody>
      </p:sp>
      <p:graphicFrame>
        <p:nvGraphicFramePr>
          <p:cNvPr id="172038" name="Object 6"/>
          <p:cNvGraphicFramePr>
            <a:graphicFrameLocks noChangeAspect="1"/>
          </p:cNvGraphicFramePr>
          <p:nvPr>
            <p:extLst/>
          </p:nvPr>
        </p:nvGraphicFramePr>
        <p:xfrm>
          <a:off x="906463" y="5221288"/>
          <a:ext cx="3430587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1" name="Equation" r:id="rId6" imgW="1295280" imgH="431640" progId="Equation.DSMT4">
                  <p:embed/>
                </p:oleObj>
              </mc:Choice>
              <mc:Fallback>
                <p:oleObj name="Equation" r:id="rId6" imgW="12952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5221288"/>
                        <a:ext cx="3430587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067175" y="3400425"/>
            <a:ext cx="3543300" cy="604838"/>
            <a:chOff x="2590" y="2083"/>
            <a:chExt cx="2315" cy="385"/>
          </a:xfrm>
        </p:grpSpPr>
        <p:sp>
          <p:nvSpPr>
            <p:cNvPr id="76815" name="AutoShape 8" descr="75%"/>
            <p:cNvSpPr>
              <a:spLocks noChangeArrowheads="1"/>
            </p:cNvSpPr>
            <p:nvPr/>
          </p:nvSpPr>
          <p:spPr bwMode="auto">
            <a:xfrm>
              <a:off x="2590" y="2083"/>
              <a:ext cx="2304" cy="384"/>
            </a:xfrm>
            <a:prstGeom prst="wedgeRoundRectCallout">
              <a:avLst>
                <a:gd name="adj1" fmla="val 46616"/>
                <a:gd name="adj2" fmla="val -136981"/>
                <a:gd name="adj3" fmla="val 16667"/>
              </a:avLst>
            </a:prstGeom>
            <a:pattFill prst="pct75">
              <a:fgClr>
                <a:srgbClr val="FFFF66"/>
              </a:fgClr>
              <a:bgClr>
                <a:srgbClr val="FFFFFF"/>
              </a:bgClr>
            </a:patt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zh-CN" altLang="zh-CN" b="1"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76816" name="Object 9"/>
            <p:cNvGraphicFramePr>
              <a:graphicFrameLocks noChangeAspect="1"/>
            </p:cNvGraphicFramePr>
            <p:nvPr/>
          </p:nvGraphicFramePr>
          <p:xfrm>
            <a:off x="2672" y="2121"/>
            <a:ext cx="2233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92" name="公式" r:id="rId8" imgW="1341357" imgH="236010" progId="Equation.3">
                    <p:embed/>
                  </p:oleObj>
                </mc:Choice>
                <mc:Fallback>
                  <p:oleObj name="公式" r:id="rId8" imgW="1341357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2" y="2121"/>
                          <a:ext cx="2233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chemeClr val="accent1"/>
                                  </a:gs>
                                  <a:gs pos="100000">
                                    <a:srgbClr val="00185E"/>
                                  </a:gs>
                                </a:gsLst>
                                <a:path path="shape">
                                  <a:fillToRect l="50000" t="50000" r="50000" b="50000"/>
                                </a:path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2042" name="Rectangle 10" descr="40%"/>
          <p:cNvSpPr>
            <a:spLocks noChangeArrowheads="1"/>
          </p:cNvSpPr>
          <p:nvPr/>
        </p:nvSpPr>
        <p:spPr bwMode="auto">
          <a:xfrm>
            <a:off x="685800" y="3413125"/>
            <a:ext cx="2159000" cy="523220"/>
          </a:xfrm>
          <a:prstGeom prst="rect">
            <a:avLst/>
          </a:prstGeom>
          <a:pattFill prst="pct10">
            <a:fgClr>
              <a:srgbClr val="00FF0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无功功率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641851" y="5092700"/>
            <a:ext cx="3509963" cy="1192212"/>
            <a:chOff x="2830" y="3035"/>
            <a:chExt cx="2211" cy="751"/>
          </a:xfrm>
        </p:grpSpPr>
        <p:graphicFrame>
          <p:nvGraphicFramePr>
            <p:cNvPr id="768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200" y="3035"/>
            <a:ext cx="1841" cy="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93" name="Equation" r:id="rId10" imgW="1079280" imgH="431640" progId="Equation.DSMT4">
                    <p:embed/>
                  </p:oleObj>
                </mc:Choice>
                <mc:Fallback>
                  <p:oleObj name="Equation" r:id="rId10" imgW="107928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0" y="3035"/>
                          <a:ext cx="1841" cy="7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14" name="Rectangle 13"/>
            <p:cNvSpPr>
              <a:spLocks noChangeArrowheads="1"/>
            </p:cNvSpPr>
            <p:nvPr/>
          </p:nvSpPr>
          <p:spPr bwMode="auto">
            <a:xfrm>
              <a:off x="2830" y="3221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或</a:t>
              </a: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959225" y="1958975"/>
            <a:ext cx="3967163" cy="1201738"/>
            <a:chOff x="2448" y="1100"/>
            <a:chExt cx="2499" cy="757"/>
          </a:xfrm>
        </p:grpSpPr>
        <p:graphicFrame>
          <p:nvGraphicFramePr>
            <p:cNvPr id="76811" name="Object 15"/>
            <p:cNvGraphicFramePr>
              <a:graphicFrameLocks noChangeAspect="1"/>
            </p:cNvGraphicFramePr>
            <p:nvPr>
              <p:extLst/>
            </p:nvPr>
          </p:nvGraphicFramePr>
          <p:xfrm>
            <a:off x="2612" y="1100"/>
            <a:ext cx="2335" cy="7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94" name="Equation" r:id="rId12" imgW="1206360" imgH="431640" progId="Equation.DSMT4">
                    <p:embed/>
                  </p:oleObj>
                </mc:Choice>
                <mc:Fallback>
                  <p:oleObj name="Equation" r:id="rId12" imgW="120636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2" y="1100"/>
                          <a:ext cx="2335" cy="7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12" name="Rectangle 16"/>
            <p:cNvSpPr>
              <a:spLocks noChangeArrowheads="1"/>
            </p:cNvSpPr>
            <p:nvPr/>
          </p:nvSpPr>
          <p:spPr bwMode="auto">
            <a:xfrm>
              <a:off x="2448" y="1261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rgbClr val="000099"/>
                  </a:solidFill>
                  <a:cs typeface="Times New Roman" panose="02020603050405020304" pitchFamily="18" charset="0"/>
                </a:rPr>
                <a:t>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93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17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autoUpdateAnimBg="0"/>
      <p:bldP spid="172037" grpId="0" autoUpdateAnimBg="0"/>
      <p:bldP spid="172042" grpId="0" animBg="1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 descr="40%"/>
          <p:cNvSpPr>
            <a:spLocks noChangeArrowheads="1"/>
          </p:cNvSpPr>
          <p:nvPr/>
        </p:nvSpPr>
        <p:spPr bwMode="auto">
          <a:xfrm>
            <a:off x="1270000" y="727075"/>
            <a:ext cx="6397625" cy="685800"/>
          </a:xfrm>
          <a:prstGeom prst="rect">
            <a:avLst/>
          </a:prstGeom>
          <a:pattFill prst="pct40">
            <a:fgClr>
              <a:schemeClr val="accent2">
                <a:lumMod val="20000"/>
                <a:lumOff val="80000"/>
              </a:schemeClr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zh-CN" altLang="en-US" sz="36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一般正弦交流电路的解题步骤</a:t>
            </a:r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652681" y="1521947"/>
            <a:ext cx="76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ea typeface="+mn-ea"/>
                <a:cs typeface="Times New Roman" panose="02020603050405020304" pitchFamily="18" charset="0"/>
              </a:rPr>
              <a:t>1. </a:t>
            </a:r>
            <a:r>
              <a:rPr lang="zh-CN" altLang="en-US" b="1">
                <a:ea typeface="+mn-ea"/>
                <a:cs typeface="Times New Roman" panose="02020603050405020304" pitchFamily="18" charset="0"/>
              </a:rPr>
              <a:t>根据原电路图画出相量模型图</a:t>
            </a:r>
            <a:r>
              <a:rPr lang="en-US" altLang="zh-CN" b="1"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>
                <a:ea typeface="+mn-ea"/>
                <a:cs typeface="Times New Roman" panose="02020603050405020304" pitchFamily="18" charset="0"/>
              </a:rPr>
              <a:t>电路结构不变</a:t>
            </a:r>
            <a:r>
              <a:rPr lang="en-US" altLang="zh-CN" b="1"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74084" name="Object 4" descr="40%"/>
          <p:cNvGraphicFramePr>
            <a:graphicFrameLocks noChangeAspect="1"/>
          </p:cNvGraphicFramePr>
          <p:nvPr>
            <p:extLst/>
          </p:nvPr>
        </p:nvGraphicFramePr>
        <p:xfrm>
          <a:off x="1830388" y="2276475"/>
          <a:ext cx="5046662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4" name="Equation" r:id="rId3" imgW="2120900" imgH="457200" progId="Equation.3">
                  <p:embed/>
                </p:oleObj>
              </mc:Choice>
              <mc:Fallback>
                <p:oleObj name="Equation" r:id="rId3" imgW="2120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2276475"/>
                        <a:ext cx="5046662" cy="1304925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CC99"/>
                        </a:fgClr>
                        <a:bgClr>
                          <a:srgbClr val="FFFFFF"/>
                        </a:bgClr>
                      </a:pattFill>
                      <a:ln w="28575">
                        <a:solidFill>
                          <a:srgbClr val="00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762000" y="3884147"/>
            <a:ext cx="72202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en-US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相量模型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列出相量方程式或画相量图</a:t>
            </a:r>
          </a:p>
        </p:txBody>
      </p:sp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762000" y="4495800"/>
            <a:ext cx="41504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3. 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相量法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或相量图求解</a:t>
            </a:r>
          </a:p>
        </p:txBody>
      </p:sp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719643" y="5089525"/>
            <a:ext cx="451117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b="1">
                <a:ea typeface="+mn-ea"/>
                <a:cs typeface="Times New Roman" panose="02020603050405020304" pitchFamily="18" charset="0"/>
              </a:rPr>
              <a:t>4. </a:t>
            </a:r>
            <a:r>
              <a:rPr lang="zh-CN" altLang="en-US" b="1">
                <a:ea typeface="+mn-ea"/>
                <a:cs typeface="Times New Roman" panose="02020603050405020304" pitchFamily="18" charset="0"/>
              </a:rPr>
              <a:t>将结果变换成要求的形式</a:t>
            </a:r>
          </a:p>
        </p:txBody>
      </p:sp>
    </p:spTree>
    <p:extLst>
      <p:ext uri="{BB962C8B-B14F-4D97-AF65-F5344CB8AC3E}">
        <p14:creationId xmlns:p14="http://schemas.microsoft.com/office/powerpoint/2010/main" val="14953928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 autoUpdateAnimBg="0"/>
      <p:bldP spid="174085" grpId="0" autoUpdateAnimBg="0"/>
      <p:bldP spid="174086" grpId="0" autoUpdateAnimBg="0"/>
      <p:bldP spid="174087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792078"/>
            <a:ext cx="1295400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75107" name="Text Box 3"/>
          <p:cNvSpPr txBox="1">
            <a:spLocks noChangeArrowheads="1"/>
          </p:cNvSpPr>
          <p:nvPr/>
        </p:nvSpPr>
        <p:spPr bwMode="auto">
          <a:xfrm>
            <a:off x="534988" y="2556864"/>
            <a:ext cx="5326062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已知电源电压和电路参数，电路结构为串并联。求电流的瞬时值表达式。</a:t>
            </a:r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609600" y="4157064"/>
            <a:ext cx="3221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一般用相量式计算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75109" name="Object 5"/>
          <p:cNvGraphicFramePr>
            <a:graphicFrameLocks noChangeAspect="1"/>
          </p:cNvGraphicFramePr>
          <p:nvPr>
            <p:extLst/>
          </p:nvPr>
        </p:nvGraphicFramePr>
        <p:xfrm>
          <a:off x="611188" y="5373089"/>
          <a:ext cx="37195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8" name="Equation" r:id="rId3" imgW="1417113" imgH="220875" progId="Equation.3">
                  <p:embed/>
                </p:oleObj>
              </mc:Choice>
              <mc:Fallback>
                <p:oleObj name="Equation" r:id="rId3" imgW="1417113" imgH="2208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373089"/>
                        <a:ext cx="3719512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0" name="Object 6"/>
          <p:cNvGraphicFramePr>
            <a:graphicFrameLocks noChangeAspect="1"/>
          </p:cNvGraphicFramePr>
          <p:nvPr>
            <p:extLst/>
          </p:nvPr>
        </p:nvGraphicFramePr>
        <p:xfrm>
          <a:off x="631825" y="4773014"/>
          <a:ext cx="37036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9" name="Equation" r:id="rId5" imgW="1653377" imgH="220875" progId="Equation.3">
                  <p:embed/>
                </p:oleObj>
              </mc:Choice>
              <mc:Fallback>
                <p:oleObj name="Equation" r:id="rId5" imgW="1653377" imgH="2208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4773014"/>
                        <a:ext cx="370363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533400" y="2061564"/>
            <a:ext cx="19700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66"/>
                </a:solidFill>
                <a:cs typeface="Times New Roman" panose="02020603050405020304" pitchFamily="18" charset="0"/>
              </a:rPr>
              <a:t>分析题目：</a:t>
            </a:r>
          </a:p>
        </p:txBody>
      </p:sp>
      <p:grpSp>
        <p:nvGrpSpPr>
          <p:cNvPr id="79880" name="Group 52"/>
          <p:cNvGrpSpPr>
            <a:grpSpLocks/>
          </p:cNvGrpSpPr>
          <p:nvPr/>
        </p:nvGrpSpPr>
        <p:grpSpPr bwMode="auto">
          <a:xfrm>
            <a:off x="547688" y="639164"/>
            <a:ext cx="7626351" cy="1206500"/>
            <a:chOff x="345" y="273"/>
            <a:chExt cx="4804" cy="760"/>
          </a:xfrm>
        </p:grpSpPr>
        <p:sp>
          <p:nvSpPr>
            <p:cNvPr id="79882" name="Text Box 8"/>
            <p:cNvSpPr txBox="1">
              <a:spLocks noChangeArrowheads="1"/>
            </p:cNvSpPr>
            <p:nvPr/>
          </p:nvSpPr>
          <p:spPr bwMode="auto">
            <a:xfrm>
              <a:off x="1120" y="341"/>
              <a:ext cx="7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已知</a:t>
              </a:r>
              <a:r>
                <a:rPr lang="en-US" altLang="zh-CN" b="1"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79883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2622062"/>
                </p:ext>
              </p:extLst>
            </p:nvPr>
          </p:nvGraphicFramePr>
          <p:xfrm>
            <a:off x="1812" y="273"/>
            <a:ext cx="2324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40" name="Equation" r:id="rId7" imgW="1434960" imgH="253800" progId="Equation.DSMT4">
                    <p:embed/>
                  </p:oleObj>
                </mc:Choice>
                <mc:Fallback>
                  <p:oleObj name="Equation" r:id="rId7" imgW="1434960" imgH="253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2" y="273"/>
                          <a:ext cx="2324" cy="4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884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868053"/>
                </p:ext>
              </p:extLst>
            </p:nvPr>
          </p:nvGraphicFramePr>
          <p:xfrm>
            <a:off x="345" y="672"/>
            <a:ext cx="3322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41" name="Equation" r:id="rId9" imgW="2209680" imgH="228600" progId="Equation.DSMT4">
                    <p:embed/>
                  </p:oleObj>
                </mc:Choice>
                <mc:Fallback>
                  <p:oleObj name="Equation" r:id="rId9" imgW="2209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" y="672"/>
                          <a:ext cx="3322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885" name="Object 14"/>
            <p:cNvGraphicFramePr>
              <a:graphicFrameLocks noChangeAspect="1"/>
            </p:cNvGraphicFramePr>
            <p:nvPr/>
          </p:nvGraphicFramePr>
          <p:xfrm>
            <a:off x="3714" y="656"/>
            <a:ext cx="1435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42" name="Equation" r:id="rId11" imgW="812447" imgH="215806" progId="Equation.3">
                    <p:embed/>
                  </p:oleObj>
                </mc:Choice>
                <mc:Fallback>
                  <p:oleObj name="Equation" r:id="rId11" imgW="812447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4" y="656"/>
                          <a:ext cx="1435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9881" name="Picture 53" descr="图片4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2477489"/>
            <a:ext cx="2908300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336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7" grpId="0" autoUpdateAnimBg="0"/>
      <p:bldP spid="175108" grpId="0" autoUpdateAnimBg="0"/>
      <p:bldP spid="175111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 descr="40%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10322"/>
            <a:ext cx="3124200" cy="533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000099"/>
                </a:solidFill>
                <a:latin typeface="+mn-ea"/>
                <a:ea typeface="+mn-ea"/>
              </a:rPr>
              <a:t>解：用相量式计算</a:t>
            </a:r>
          </a:p>
        </p:txBody>
      </p:sp>
      <p:graphicFrame>
        <p:nvGraphicFramePr>
          <p:cNvPr id="176167" name="Object 39"/>
          <p:cNvGraphicFramePr>
            <a:graphicFrameLocks noChangeAspect="1"/>
          </p:cNvGraphicFramePr>
          <p:nvPr>
            <p:extLst/>
          </p:nvPr>
        </p:nvGraphicFramePr>
        <p:xfrm>
          <a:off x="787400" y="1589822"/>
          <a:ext cx="47498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2" name="Equation" r:id="rId3" imgW="1930400" imgH="431800" progId="Equation.3">
                  <p:embed/>
                </p:oleObj>
              </mc:Choice>
              <mc:Fallback>
                <p:oleObj name="Equation" r:id="rId3" imgW="1930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1589822"/>
                        <a:ext cx="47498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68" name="Object 40"/>
          <p:cNvGraphicFramePr>
            <a:graphicFrameLocks noChangeAspect="1"/>
          </p:cNvGraphicFramePr>
          <p:nvPr>
            <p:extLst/>
          </p:nvPr>
        </p:nvGraphicFramePr>
        <p:xfrm>
          <a:off x="812800" y="2620110"/>
          <a:ext cx="32369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3" name="Equation" r:id="rId5" imgW="1422400" imgH="228600" progId="Equation.3">
                  <p:embed/>
                </p:oleObj>
              </mc:Choice>
              <mc:Fallback>
                <p:oleObj name="Equation" r:id="rId5" imgW="1422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2620110"/>
                        <a:ext cx="323691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828675" y="1043722"/>
            <a:ext cx="2295525" cy="574675"/>
            <a:chOff x="522" y="528"/>
            <a:chExt cx="1446" cy="362"/>
          </a:xfrm>
        </p:grpSpPr>
        <p:graphicFrame>
          <p:nvGraphicFramePr>
            <p:cNvPr id="80907" name="Object 38"/>
            <p:cNvGraphicFramePr>
              <a:graphicFrameLocks noChangeAspect="1"/>
            </p:cNvGraphicFramePr>
            <p:nvPr/>
          </p:nvGraphicFramePr>
          <p:xfrm>
            <a:off x="522" y="528"/>
            <a:ext cx="1446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04" name="Equation" r:id="rId7" imgW="914400" imgH="228600" progId="Equation.3">
                    <p:embed/>
                  </p:oleObj>
                </mc:Choice>
                <mc:Fallback>
                  <p:oleObj name="Equation" r:id="rId7" imgW="914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" y="528"/>
                          <a:ext cx="1446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0908" name="Group 41"/>
            <p:cNvGrpSpPr>
              <a:grpSpLocks/>
            </p:cNvGrpSpPr>
            <p:nvPr/>
          </p:nvGrpSpPr>
          <p:grpSpPr bwMode="auto">
            <a:xfrm>
              <a:off x="1344" y="599"/>
              <a:ext cx="384" cy="217"/>
              <a:chOff x="3408" y="2615"/>
              <a:chExt cx="384" cy="217"/>
            </a:xfrm>
          </p:grpSpPr>
          <p:sp>
            <p:nvSpPr>
              <p:cNvPr id="80909" name="Line 42"/>
              <p:cNvSpPr>
                <a:spLocks noChangeShapeType="1"/>
              </p:cNvSpPr>
              <p:nvPr/>
            </p:nvSpPr>
            <p:spPr bwMode="auto">
              <a:xfrm>
                <a:off x="3408" y="2832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0910" name="Line 43"/>
              <p:cNvSpPr>
                <a:spLocks noChangeShapeType="1"/>
              </p:cNvSpPr>
              <p:nvPr/>
            </p:nvSpPr>
            <p:spPr bwMode="auto">
              <a:xfrm flipV="1">
                <a:off x="3408" y="2615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aphicFrame>
        <p:nvGraphicFramePr>
          <p:cNvPr id="176178" name="Object 50"/>
          <p:cNvGraphicFramePr>
            <a:graphicFrameLocks noChangeAspect="1"/>
          </p:cNvGraphicFramePr>
          <p:nvPr>
            <p:extLst/>
          </p:nvPr>
        </p:nvGraphicFramePr>
        <p:xfrm>
          <a:off x="798513" y="3147160"/>
          <a:ext cx="59309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5" name="Equation" r:id="rId9" imgW="2476500" imgH="457200" progId="Equation.3">
                  <p:embed/>
                </p:oleObj>
              </mc:Choice>
              <mc:Fallback>
                <p:oleObj name="Equation" r:id="rId9" imgW="2476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3147160"/>
                        <a:ext cx="59309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227" name="Object 99"/>
          <p:cNvGraphicFramePr>
            <a:graphicFrameLocks noChangeAspect="1"/>
          </p:cNvGraphicFramePr>
          <p:nvPr>
            <p:extLst/>
          </p:nvPr>
        </p:nvGraphicFramePr>
        <p:xfrm>
          <a:off x="838200" y="4263172"/>
          <a:ext cx="525780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6" name="Equation" r:id="rId11" imgW="2298700" imgH="457200" progId="Equation.3">
                  <p:embed/>
                </p:oleObj>
              </mc:Choice>
              <mc:Fallback>
                <p:oleObj name="Equation" r:id="rId11" imgW="2298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3172"/>
                        <a:ext cx="5257800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228" name="Object 100"/>
          <p:cNvGraphicFramePr>
            <a:graphicFrameLocks noChangeAspect="1"/>
          </p:cNvGraphicFramePr>
          <p:nvPr>
            <p:extLst/>
          </p:nvPr>
        </p:nvGraphicFramePr>
        <p:xfrm>
          <a:off x="850900" y="5361722"/>
          <a:ext cx="28194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7" name="Equation" r:id="rId13" imgW="1231366" imgH="228501" progId="Equation.3">
                  <p:embed/>
                </p:oleObj>
              </mc:Choice>
              <mc:Fallback>
                <p:oleObj name="Equation" r:id="rId13" imgW="123136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5361722"/>
                        <a:ext cx="281940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235" name="Object 107"/>
          <p:cNvGraphicFramePr>
            <a:graphicFrameLocks noChangeAspect="1"/>
          </p:cNvGraphicFramePr>
          <p:nvPr>
            <p:extLst/>
          </p:nvPr>
        </p:nvGraphicFramePr>
        <p:xfrm>
          <a:off x="889000" y="5906235"/>
          <a:ext cx="31242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8" name="Equation" r:id="rId15" imgW="1231366" imgH="241195" progId="Equation.3">
                  <p:embed/>
                </p:oleObj>
              </mc:Choice>
              <mc:Fallback>
                <p:oleObj name="Equation" r:id="rId15" imgW="1231366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5906235"/>
                        <a:ext cx="31242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06" name="Picture 108" descr="图片4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748447"/>
            <a:ext cx="2908300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26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6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9"/>
          <p:cNvGrpSpPr>
            <a:grpSpLocks/>
          </p:cNvGrpSpPr>
          <p:nvPr/>
        </p:nvGrpSpPr>
        <p:grpSpPr bwMode="auto">
          <a:xfrm>
            <a:off x="446088" y="2924220"/>
            <a:ext cx="2655887" cy="519112"/>
            <a:chOff x="632" y="1224"/>
            <a:chExt cx="1673" cy="327"/>
          </a:xfrm>
        </p:grpSpPr>
        <p:sp>
          <p:nvSpPr>
            <p:cNvPr id="81944" name="Text Box 2"/>
            <p:cNvSpPr txBox="1">
              <a:spLocks noChangeArrowheads="1"/>
            </p:cNvSpPr>
            <p:nvPr/>
          </p:nvSpPr>
          <p:spPr bwMode="auto">
            <a:xfrm>
              <a:off x="632" y="1224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185347" name="Text Box 3"/>
            <p:cNvSpPr txBox="1">
              <a:spLocks noChangeArrowheads="1"/>
            </p:cNvSpPr>
            <p:nvPr/>
          </p:nvSpPr>
          <p:spPr bwMode="auto">
            <a:xfrm>
              <a:off x="1064" y="1224"/>
              <a:ext cx="1241" cy="3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求各表读数</a:t>
              </a:r>
            </a:p>
          </p:txBody>
        </p:sp>
      </p:grpSp>
      <p:graphicFrame>
        <p:nvGraphicFramePr>
          <p:cNvPr id="185348" name="Object 4"/>
          <p:cNvGraphicFramePr>
            <a:graphicFrameLocks noChangeAspect="1"/>
          </p:cNvGraphicFramePr>
          <p:nvPr>
            <p:extLst/>
          </p:nvPr>
        </p:nvGraphicFramePr>
        <p:xfrm>
          <a:off x="1052513" y="3848145"/>
          <a:ext cx="22383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6" name="Equation" r:id="rId3" imgW="965200" imgH="228600" progId="Equation.3">
                  <p:embed/>
                </p:oleObj>
              </mc:Choice>
              <mc:Fallback>
                <p:oleObj name="Equation" r:id="rId3" imgW="965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3848145"/>
                        <a:ext cx="223837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9" name="Object 5"/>
          <p:cNvGraphicFramePr>
            <a:graphicFrameLocks noChangeAspect="1"/>
          </p:cNvGraphicFramePr>
          <p:nvPr>
            <p:extLst/>
          </p:nvPr>
        </p:nvGraphicFramePr>
        <p:xfrm>
          <a:off x="1057275" y="4305345"/>
          <a:ext cx="4519613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7" name="Equation" r:id="rId5" imgW="2044700" imgH="431800" progId="Equation.3">
                  <p:embed/>
                </p:oleObj>
              </mc:Choice>
              <mc:Fallback>
                <p:oleObj name="Equation" r:id="rId5" imgW="2044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4305345"/>
                        <a:ext cx="4519613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0" name="Object 6"/>
          <p:cNvGraphicFramePr>
            <a:graphicFrameLocks noChangeAspect="1"/>
          </p:cNvGraphicFramePr>
          <p:nvPr>
            <p:extLst/>
          </p:nvPr>
        </p:nvGraphicFramePr>
        <p:xfrm>
          <a:off x="5891213" y="4557757"/>
          <a:ext cx="25050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8" name="Equation" r:id="rId7" imgW="965200" imgH="228600" progId="Equation.3">
                  <p:embed/>
                </p:oleObj>
              </mc:Choice>
              <mc:Fallback>
                <p:oleObj name="Equation" r:id="rId7" imgW="965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1213" y="4557757"/>
                        <a:ext cx="250507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1" name="Object 7"/>
          <p:cNvGraphicFramePr>
            <a:graphicFrameLocks noChangeAspect="1"/>
          </p:cNvGraphicFramePr>
          <p:nvPr>
            <p:extLst/>
          </p:nvPr>
        </p:nvGraphicFramePr>
        <p:xfrm>
          <a:off x="554038" y="5919832"/>
          <a:ext cx="76136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9" name="Equation" r:id="rId9" imgW="2997200" imgH="215900" progId="Equation.3">
                  <p:embed/>
                </p:oleObj>
              </mc:Choice>
              <mc:Fallback>
                <p:oleObj name="Equation" r:id="rId9" imgW="2997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8" y="5919832"/>
                        <a:ext cx="761365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27" name="Group 108"/>
          <p:cNvGrpSpPr>
            <a:grpSpLocks/>
          </p:cNvGrpSpPr>
          <p:nvPr/>
        </p:nvGrpSpPr>
        <p:grpSpPr bwMode="auto">
          <a:xfrm>
            <a:off x="395288" y="471532"/>
            <a:ext cx="8001000" cy="1558925"/>
            <a:chOff x="336" y="240"/>
            <a:chExt cx="5040" cy="982"/>
          </a:xfrm>
        </p:grpSpPr>
        <p:sp>
          <p:nvSpPr>
            <p:cNvPr id="81939" name="Text Box 9"/>
            <p:cNvSpPr txBox="1">
              <a:spLocks noChangeArrowheads="1"/>
            </p:cNvSpPr>
            <p:nvPr/>
          </p:nvSpPr>
          <p:spPr bwMode="auto">
            <a:xfrm>
              <a:off x="572" y="248"/>
              <a:ext cx="25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3300"/>
                  </a:solidFill>
                  <a:cs typeface="Times New Roman" panose="02020603050405020304" pitchFamily="18" charset="0"/>
                </a:rPr>
                <a:t>  </a:t>
              </a:r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例</a:t>
              </a:r>
              <a:r>
                <a:rPr lang="en-US" altLang="zh-CN" b="1">
                  <a:solidFill>
                    <a:srgbClr val="CC0000"/>
                  </a:solidFill>
                  <a:cs typeface="Times New Roman" panose="02020603050405020304" pitchFamily="18" charset="0"/>
                </a:rPr>
                <a:t>2:</a:t>
              </a:r>
              <a:r>
                <a:rPr lang="en-US" altLang="zh-CN" b="1">
                  <a:solidFill>
                    <a:srgbClr val="FF3300"/>
                  </a:solidFill>
                  <a:cs typeface="Times New Roman" panose="02020603050405020304" pitchFamily="18" charset="0"/>
                </a:rPr>
                <a:t> </a:t>
              </a:r>
              <a:r>
                <a:rPr lang="zh-CN" altLang="en-US" b="1">
                  <a:cs typeface="Times New Roman" panose="02020603050405020304" pitchFamily="18" charset="0"/>
                </a:rPr>
                <a:t>图示电路中已知</a:t>
              </a:r>
              <a:r>
                <a:rPr lang="en-US" altLang="zh-CN" b="1"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81940" name="Object 10"/>
            <p:cNvGraphicFramePr>
              <a:graphicFrameLocks noChangeAspect="1"/>
            </p:cNvGraphicFramePr>
            <p:nvPr/>
          </p:nvGraphicFramePr>
          <p:xfrm>
            <a:off x="2966" y="240"/>
            <a:ext cx="2115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50" name="Equation" r:id="rId11" imgW="1371600" imgH="254000" progId="Equation.3">
                    <p:embed/>
                  </p:oleObj>
                </mc:Choice>
                <mc:Fallback>
                  <p:oleObj name="Equation" r:id="rId11" imgW="13716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6" y="240"/>
                          <a:ext cx="2115" cy="4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41" name="Object 11"/>
            <p:cNvGraphicFramePr>
              <a:graphicFrameLocks noChangeAspect="1"/>
            </p:cNvGraphicFramePr>
            <p:nvPr/>
          </p:nvGraphicFramePr>
          <p:xfrm>
            <a:off x="2838" y="562"/>
            <a:ext cx="2538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51" name="Equation" r:id="rId13" imgW="1752600" imgH="241300" progId="Equation.3">
                    <p:embed/>
                  </p:oleObj>
                </mc:Choice>
                <mc:Fallback>
                  <p:oleObj name="Equation" r:id="rId13" imgW="1752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8" y="562"/>
                          <a:ext cx="2538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42" name="Text Box 12"/>
            <p:cNvSpPr txBox="1">
              <a:spLocks noChangeArrowheads="1"/>
            </p:cNvSpPr>
            <p:nvPr/>
          </p:nvSpPr>
          <p:spPr bwMode="auto">
            <a:xfrm>
              <a:off x="336" y="895"/>
              <a:ext cx="355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试求</a:t>
              </a:r>
              <a:r>
                <a:rPr lang="en-US" altLang="zh-CN" b="1">
                  <a:cs typeface="Times New Roman" panose="02020603050405020304" pitchFamily="18" charset="0"/>
                </a:rPr>
                <a:t>: </a:t>
              </a:r>
              <a:r>
                <a:rPr lang="zh-CN" altLang="en-US" b="1">
                  <a:cs typeface="Times New Roman" panose="02020603050405020304" pitchFamily="18" charset="0"/>
                </a:rPr>
                <a:t>各表读数及参数 </a:t>
              </a:r>
              <a:r>
                <a:rPr lang="en-US" altLang="zh-CN" b="1" i="1">
                  <a:cs typeface="Times New Roman" panose="02020603050405020304" pitchFamily="18" charset="0"/>
                </a:rPr>
                <a:t>R</a:t>
              </a:r>
              <a:r>
                <a:rPr lang="zh-CN" altLang="en-US" b="1">
                  <a:cs typeface="Times New Roman" panose="02020603050405020304" pitchFamily="18" charset="0"/>
                </a:rPr>
                <a:t>、</a:t>
              </a:r>
              <a:r>
                <a:rPr lang="en-US" altLang="zh-CN" b="1" i="1">
                  <a:cs typeface="Times New Roman" panose="02020603050405020304" pitchFamily="18" charset="0"/>
                </a:rPr>
                <a:t>L </a:t>
              </a:r>
              <a:r>
                <a:rPr lang="zh-CN" altLang="en-US" b="1">
                  <a:cs typeface="Times New Roman" panose="02020603050405020304" pitchFamily="18" charset="0"/>
                </a:rPr>
                <a:t>和 </a:t>
              </a:r>
              <a:r>
                <a:rPr lang="en-US" altLang="zh-CN" b="1" i="1">
                  <a:cs typeface="Times New Roman" panose="02020603050405020304" pitchFamily="18" charset="0"/>
                </a:rPr>
                <a:t>C</a:t>
              </a:r>
              <a:r>
                <a:rPr lang="zh-CN" altLang="en-US" b="1">
                  <a:cs typeface="Times New Roman" panose="02020603050405020304" pitchFamily="18" charset="0"/>
                </a:rPr>
                <a:t>。</a:t>
              </a:r>
            </a:p>
          </p:txBody>
        </p:sp>
        <p:graphicFrame>
          <p:nvGraphicFramePr>
            <p:cNvPr id="81943" name="Object 13"/>
            <p:cNvGraphicFramePr>
              <a:graphicFrameLocks noChangeAspect="1"/>
            </p:cNvGraphicFramePr>
            <p:nvPr/>
          </p:nvGraphicFramePr>
          <p:xfrm>
            <a:off x="437" y="595"/>
            <a:ext cx="2395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52" name="Equation" r:id="rId15" imgW="1624895" imgH="215806" progId="Equation.3">
                    <p:embed/>
                  </p:oleObj>
                </mc:Choice>
                <mc:Fallback>
                  <p:oleObj name="Equation" r:id="rId15" imgW="162489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" y="595"/>
                          <a:ext cx="2395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5358" name="Text Box 14"/>
          <p:cNvSpPr txBox="1">
            <a:spLocks noChangeArrowheads="1"/>
          </p:cNvSpPr>
          <p:nvPr/>
        </p:nvSpPr>
        <p:spPr bwMode="auto">
          <a:xfrm>
            <a:off x="439738" y="3405232"/>
            <a:ext cx="3232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相量法计算</a:t>
            </a:r>
          </a:p>
        </p:txBody>
      </p:sp>
      <p:grpSp>
        <p:nvGrpSpPr>
          <p:cNvPr id="4" name="Group 63"/>
          <p:cNvGrpSpPr>
            <a:grpSpLocks/>
          </p:cNvGrpSpPr>
          <p:nvPr/>
        </p:nvGrpSpPr>
        <p:grpSpPr bwMode="auto">
          <a:xfrm>
            <a:off x="1060450" y="5316582"/>
            <a:ext cx="6248400" cy="571500"/>
            <a:chOff x="816" y="3081"/>
            <a:chExt cx="4100" cy="375"/>
          </a:xfrm>
        </p:grpSpPr>
        <p:graphicFrame>
          <p:nvGraphicFramePr>
            <p:cNvPr id="81932" name="Object 64"/>
            <p:cNvGraphicFramePr>
              <a:graphicFrameLocks noChangeAspect="1"/>
            </p:cNvGraphicFramePr>
            <p:nvPr/>
          </p:nvGraphicFramePr>
          <p:xfrm>
            <a:off x="816" y="3081"/>
            <a:ext cx="4100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53" name="Equation" r:id="rId17" imgW="2679700" imgH="228600" progId="Equation.3">
                    <p:embed/>
                  </p:oleObj>
                </mc:Choice>
                <mc:Fallback>
                  <p:oleObj name="Equation" r:id="rId17" imgW="2679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3081"/>
                          <a:ext cx="4100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1933" name="Group 65"/>
            <p:cNvGrpSpPr>
              <a:grpSpLocks/>
            </p:cNvGrpSpPr>
            <p:nvPr/>
          </p:nvGrpSpPr>
          <p:grpSpPr bwMode="auto">
            <a:xfrm>
              <a:off x="3572" y="3157"/>
              <a:ext cx="432" cy="217"/>
              <a:chOff x="2592" y="3600"/>
              <a:chExt cx="432" cy="217"/>
            </a:xfrm>
          </p:grpSpPr>
          <p:sp>
            <p:nvSpPr>
              <p:cNvPr id="81937" name="Line 66"/>
              <p:cNvSpPr>
                <a:spLocks noChangeShapeType="1"/>
              </p:cNvSpPr>
              <p:nvPr/>
            </p:nvSpPr>
            <p:spPr bwMode="auto">
              <a:xfrm>
                <a:off x="2592" y="3817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938" name="Line 67"/>
              <p:cNvSpPr>
                <a:spLocks noChangeShapeType="1"/>
              </p:cNvSpPr>
              <p:nvPr/>
            </p:nvSpPr>
            <p:spPr bwMode="auto">
              <a:xfrm flipV="1">
                <a:off x="2592" y="3600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1934" name="Group 68"/>
            <p:cNvGrpSpPr>
              <a:grpSpLocks/>
            </p:cNvGrpSpPr>
            <p:nvPr/>
          </p:nvGrpSpPr>
          <p:grpSpPr bwMode="auto">
            <a:xfrm>
              <a:off x="2514" y="3151"/>
              <a:ext cx="624" cy="217"/>
              <a:chOff x="2496" y="3168"/>
              <a:chExt cx="624" cy="217"/>
            </a:xfrm>
          </p:grpSpPr>
          <p:sp>
            <p:nvSpPr>
              <p:cNvPr id="81935" name="Line 69"/>
              <p:cNvSpPr>
                <a:spLocks noChangeShapeType="1"/>
              </p:cNvSpPr>
              <p:nvPr/>
            </p:nvSpPr>
            <p:spPr bwMode="auto">
              <a:xfrm>
                <a:off x="2496" y="3385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936" name="Line 70"/>
              <p:cNvSpPr>
                <a:spLocks noChangeShapeType="1"/>
              </p:cNvSpPr>
              <p:nvPr/>
            </p:nvSpPr>
            <p:spPr bwMode="auto">
              <a:xfrm flipV="1">
                <a:off x="2496" y="3168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85459" name="Text Box 115"/>
          <p:cNvSpPr txBox="1">
            <a:spLocks noChangeArrowheads="1"/>
          </p:cNvSpPr>
          <p:nvPr/>
        </p:nvSpPr>
        <p:spPr bwMode="auto">
          <a:xfrm>
            <a:off x="395288" y="1995532"/>
            <a:ext cx="4876800" cy="9461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分析方法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用相量法计算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(2)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相量图求解。</a:t>
            </a:r>
          </a:p>
        </p:txBody>
      </p:sp>
      <p:pic>
        <p:nvPicPr>
          <p:cNvPr id="81931" name="Picture 116" descr="图片4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5" y="1647870"/>
            <a:ext cx="3303588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820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5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8" grpId="0" autoUpdateAnimBg="0"/>
      <p:bldP spid="185459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3" descr="40%"/>
          <p:cNvSpPr txBox="1">
            <a:spLocks noChangeArrowheads="1"/>
          </p:cNvSpPr>
          <p:nvPr/>
        </p:nvSpPr>
        <p:spPr bwMode="auto">
          <a:xfrm>
            <a:off x="457200" y="558716"/>
            <a:ext cx="17605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</a:rPr>
              <a:t>(2) 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相量图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25613" y="1327066"/>
            <a:ext cx="1320800" cy="1493837"/>
            <a:chOff x="1392" y="1824"/>
            <a:chExt cx="832" cy="941"/>
          </a:xfrm>
        </p:grpSpPr>
        <p:sp>
          <p:nvSpPr>
            <p:cNvPr id="82986" name="Line 6"/>
            <p:cNvSpPr>
              <a:spLocks noChangeShapeType="1"/>
            </p:cNvSpPr>
            <p:nvPr/>
          </p:nvSpPr>
          <p:spPr bwMode="auto">
            <a:xfrm>
              <a:off x="1392" y="1824"/>
              <a:ext cx="624" cy="6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2987" name="Object 7"/>
            <p:cNvGraphicFramePr>
              <a:graphicFrameLocks noChangeAspect="1"/>
            </p:cNvGraphicFramePr>
            <p:nvPr/>
          </p:nvGraphicFramePr>
          <p:xfrm>
            <a:off x="2016" y="2448"/>
            <a:ext cx="208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30" name="公式" r:id="rId3" imgW="165028" imgH="228501" progId="Equation.3">
                    <p:embed/>
                  </p:oleObj>
                </mc:Choice>
                <mc:Fallback>
                  <p:oleObj name="公式" r:id="rId3" imgW="165028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2448"/>
                          <a:ext cx="208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716213" y="1327066"/>
            <a:ext cx="465137" cy="1081087"/>
            <a:chOff x="2016" y="1824"/>
            <a:chExt cx="293" cy="681"/>
          </a:xfrm>
        </p:grpSpPr>
        <p:sp>
          <p:nvSpPr>
            <p:cNvPr id="82984" name="Line 9"/>
            <p:cNvSpPr>
              <a:spLocks noChangeShapeType="1"/>
            </p:cNvSpPr>
            <p:nvPr/>
          </p:nvSpPr>
          <p:spPr bwMode="auto">
            <a:xfrm flipV="1">
              <a:off x="2016" y="1824"/>
              <a:ext cx="0" cy="68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2985" name="Object 10"/>
            <p:cNvGraphicFramePr>
              <a:graphicFrameLocks noChangeAspect="1"/>
            </p:cNvGraphicFramePr>
            <p:nvPr/>
          </p:nvGraphicFramePr>
          <p:xfrm>
            <a:off x="2064" y="1824"/>
            <a:ext cx="24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31" name="公式" r:id="rId5" imgW="177646" imgH="228402" progId="Equation.3">
                    <p:embed/>
                  </p:oleObj>
                </mc:Choice>
                <mc:Fallback>
                  <p:oleObj name="公式" r:id="rId5" imgW="177646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824"/>
                          <a:ext cx="24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173413" y="1327066"/>
            <a:ext cx="1698625" cy="1524000"/>
            <a:chOff x="2304" y="1824"/>
            <a:chExt cx="1070" cy="960"/>
          </a:xfrm>
        </p:grpSpPr>
        <p:graphicFrame>
          <p:nvGraphicFramePr>
            <p:cNvPr id="82982" name="Object 12"/>
            <p:cNvGraphicFramePr>
              <a:graphicFrameLocks noChangeAspect="1"/>
            </p:cNvGraphicFramePr>
            <p:nvPr/>
          </p:nvGraphicFramePr>
          <p:xfrm>
            <a:off x="3120" y="1872"/>
            <a:ext cx="25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32" name="公式" r:id="rId7" imgW="205962" imgH="220875" progId="Equation.3">
                    <p:embed/>
                  </p:oleObj>
                </mc:Choice>
                <mc:Fallback>
                  <p:oleObj name="公式" r:id="rId7" imgW="205962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1872"/>
                          <a:ext cx="25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83" name="Line 13"/>
            <p:cNvSpPr>
              <a:spLocks noChangeShapeType="1"/>
            </p:cNvSpPr>
            <p:nvPr/>
          </p:nvSpPr>
          <p:spPr bwMode="auto">
            <a:xfrm flipV="1">
              <a:off x="2304" y="1824"/>
              <a:ext cx="912" cy="96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1725613" y="869866"/>
            <a:ext cx="2960687" cy="457200"/>
            <a:chOff x="1392" y="1536"/>
            <a:chExt cx="1865" cy="288"/>
          </a:xfrm>
        </p:grpSpPr>
        <p:graphicFrame>
          <p:nvGraphicFramePr>
            <p:cNvPr id="82980" name="Object 15"/>
            <p:cNvGraphicFramePr>
              <a:graphicFrameLocks noChangeAspect="1"/>
            </p:cNvGraphicFramePr>
            <p:nvPr/>
          </p:nvGraphicFramePr>
          <p:xfrm>
            <a:off x="2976" y="1536"/>
            <a:ext cx="28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33" name="公式" r:id="rId9" imgW="160035" imgH="198173" progId="Equation.3">
                    <p:embed/>
                  </p:oleObj>
                </mc:Choice>
                <mc:Fallback>
                  <p:oleObj name="公式" r:id="rId9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536"/>
                          <a:ext cx="281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81" name="Line 16"/>
            <p:cNvSpPr>
              <a:spLocks noChangeShapeType="1"/>
            </p:cNvSpPr>
            <p:nvPr/>
          </p:nvSpPr>
          <p:spPr bwMode="auto">
            <a:xfrm>
              <a:off x="1392" y="1824"/>
              <a:ext cx="182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1939925" y="1327066"/>
            <a:ext cx="627063" cy="503237"/>
            <a:chOff x="1527" y="1824"/>
            <a:chExt cx="395" cy="317"/>
          </a:xfrm>
        </p:grpSpPr>
        <p:sp>
          <p:nvSpPr>
            <p:cNvPr id="82978" name="Freeform 18"/>
            <p:cNvSpPr>
              <a:spLocks/>
            </p:cNvSpPr>
            <p:nvPr/>
          </p:nvSpPr>
          <p:spPr bwMode="auto">
            <a:xfrm>
              <a:off x="1527" y="1831"/>
              <a:ext cx="70" cy="141"/>
            </a:xfrm>
            <a:custGeom>
              <a:avLst/>
              <a:gdLst>
                <a:gd name="T0" fmla="*/ 70 w 70"/>
                <a:gd name="T1" fmla="*/ 0 h 141"/>
                <a:gd name="T2" fmla="*/ 24 w 70"/>
                <a:gd name="T3" fmla="*/ 109 h 141"/>
                <a:gd name="T4" fmla="*/ 0 w 70"/>
                <a:gd name="T5" fmla="*/ 141 h 141"/>
                <a:gd name="T6" fmla="*/ 0 60000 65536"/>
                <a:gd name="T7" fmla="*/ 0 60000 65536"/>
                <a:gd name="T8" fmla="*/ 0 60000 65536"/>
                <a:gd name="T9" fmla="*/ 0 w 70"/>
                <a:gd name="T10" fmla="*/ 0 h 141"/>
                <a:gd name="T11" fmla="*/ 70 w 70"/>
                <a:gd name="T12" fmla="*/ 141 h 1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0" h="141">
                  <a:moveTo>
                    <a:pt x="70" y="0"/>
                  </a:moveTo>
                  <a:cubicBezTo>
                    <a:pt x="62" y="43"/>
                    <a:pt x="62" y="84"/>
                    <a:pt x="24" y="109"/>
                  </a:cubicBezTo>
                  <a:cubicBezTo>
                    <a:pt x="6" y="136"/>
                    <a:pt x="15" y="126"/>
                    <a:pt x="0" y="141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2979" name="Object 19"/>
            <p:cNvGraphicFramePr>
              <a:graphicFrameLocks noChangeAspect="1"/>
            </p:cNvGraphicFramePr>
            <p:nvPr/>
          </p:nvGraphicFramePr>
          <p:xfrm>
            <a:off x="1584" y="1824"/>
            <a:ext cx="338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34" name="公式" r:id="rId11" imgW="266584" imgH="228501" progId="Equation.3">
                    <p:embed/>
                  </p:oleObj>
                </mc:Choice>
                <mc:Fallback>
                  <p:oleObj name="公式" r:id="rId11" imgW="266584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824"/>
                          <a:ext cx="338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1725613" y="1327066"/>
            <a:ext cx="1770062" cy="1981200"/>
            <a:chOff x="1392" y="1824"/>
            <a:chExt cx="1115" cy="1248"/>
          </a:xfrm>
        </p:grpSpPr>
        <p:graphicFrame>
          <p:nvGraphicFramePr>
            <p:cNvPr id="82976" name="Object 21"/>
            <p:cNvGraphicFramePr>
              <a:graphicFrameLocks noChangeAspect="1"/>
            </p:cNvGraphicFramePr>
            <p:nvPr/>
          </p:nvGraphicFramePr>
          <p:xfrm>
            <a:off x="2208" y="2736"/>
            <a:ext cx="29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35" name="公式" r:id="rId13" imgW="221113" imgH="220875" progId="Equation.3">
                    <p:embed/>
                  </p:oleObj>
                </mc:Choice>
                <mc:Fallback>
                  <p:oleObj name="公式" r:id="rId13" imgW="221113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736"/>
                          <a:ext cx="299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77" name="Line 22"/>
            <p:cNvSpPr>
              <a:spLocks noChangeShapeType="1"/>
            </p:cNvSpPr>
            <p:nvPr/>
          </p:nvSpPr>
          <p:spPr bwMode="auto">
            <a:xfrm>
              <a:off x="1392" y="1824"/>
              <a:ext cx="960" cy="100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1725613" y="838116"/>
            <a:ext cx="1019175" cy="488950"/>
            <a:chOff x="1392" y="1516"/>
            <a:chExt cx="642" cy="308"/>
          </a:xfrm>
        </p:grpSpPr>
        <p:sp>
          <p:nvSpPr>
            <p:cNvPr id="82974" name="Line 24"/>
            <p:cNvSpPr>
              <a:spLocks noChangeShapeType="1"/>
            </p:cNvSpPr>
            <p:nvPr/>
          </p:nvSpPr>
          <p:spPr bwMode="auto">
            <a:xfrm>
              <a:off x="1392" y="1824"/>
              <a:ext cx="62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2975" name="Object 25"/>
            <p:cNvGraphicFramePr>
              <a:graphicFrameLocks noChangeAspect="1"/>
            </p:cNvGraphicFramePr>
            <p:nvPr/>
          </p:nvGraphicFramePr>
          <p:xfrm>
            <a:off x="1859" y="1516"/>
            <a:ext cx="175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36" name="公式" r:id="rId15" imgW="126890" imgH="190335" progId="Equation.3">
                    <p:embed/>
                  </p:oleObj>
                </mc:Choice>
                <mc:Fallback>
                  <p:oleObj name="公式" r:id="rId15" imgW="126890" imgH="1903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9" y="1516"/>
                          <a:ext cx="175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685800" y="3273341"/>
            <a:ext cx="6934200" cy="674687"/>
            <a:chOff x="432" y="1920"/>
            <a:chExt cx="4368" cy="425"/>
          </a:xfrm>
        </p:grpSpPr>
        <p:graphicFrame>
          <p:nvGraphicFramePr>
            <p:cNvPr id="82972" name="Object 27"/>
            <p:cNvGraphicFramePr>
              <a:graphicFrameLocks noChangeAspect="1"/>
            </p:cNvGraphicFramePr>
            <p:nvPr/>
          </p:nvGraphicFramePr>
          <p:xfrm>
            <a:off x="2192" y="1920"/>
            <a:ext cx="2608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37" name="Equation" r:id="rId17" imgW="1612900" imgH="266700" progId="Equation.3">
                    <p:embed/>
                  </p:oleObj>
                </mc:Choice>
                <mc:Fallback>
                  <p:oleObj name="Equation" r:id="rId17" imgW="1612900" imgH="266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2" y="1920"/>
                          <a:ext cx="2608" cy="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73" name="Rectangle 28"/>
            <p:cNvSpPr>
              <a:spLocks noChangeArrowheads="1"/>
            </p:cNvSpPr>
            <p:nvPr/>
          </p:nvSpPr>
          <p:spPr bwMode="auto">
            <a:xfrm>
              <a:off x="432" y="1984"/>
              <a:ext cx="19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cs typeface="Times New Roman" panose="02020603050405020304" pitchFamily="18" charset="0"/>
                </a:rPr>
                <a:t>根据相量图可得：</a:t>
              </a:r>
            </a:p>
          </p:txBody>
        </p:sp>
      </p:grpSp>
      <p:sp>
        <p:nvSpPr>
          <p:cNvPr id="186397" name="Text Box 29"/>
          <p:cNvSpPr txBox="1">
            <a:spLocks noChangeArrowheads="1"/>
          </p:cNvSpPr>
          <p:nvPr/>
        </p:nvSpPr>
        <p:spPr bwMode="auto">
          <a:xfrm>
            <a:off x="665163" y="3870241"/>
            <a:ext cx="2864887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求参数 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186398" name="Object 30"/>
          <p:cNvGraphicFramePr>
            <a:graphicFrameLocks noChangeAspect="1"/>
          </p:cNvGraphicFramePr>
          <p:nvPr>
            <p:extLst/>
          </p:nvPr>
        </p:nvGraphicFramePr>
        <p:xfrm>
          <a:off x="1223963" y="5743491"/>
          <a:ext cx="27447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38" name="公式" r:id="rId19" imgW="1053643" imgH="215806" progId="Equation.3">
                  <p:embed/>
                </p:oleObj>
              </mc:Choice>
              <mc:Fallback>
                <p:oleObj name="公式" r:id="rId19" imgW="1053643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5743491"/>
                        <a:ext cx="274478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99" name="Rectangle 31"/>
          <p:cNvSpPr>
            <a:spLocks noChangeArrowheads="1"/>
          </p:cNvSpPr>
          <p:nvPr/>
        </p:nvSpPr>
        <p:spPr bwMode="auto">
          <a:xfrm>
            <a:off x="401638" y="4371891"/>
            <a:ext cx="14494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86400" name="Object 32"/>
          <p:cNvGraphicFramePr>
            <a:graphicFrameLocks noChangeAspect="1"/>
          </p:cNvGraphicFramePr>
          <p:nvPr>
            <p:extLst/>
          </p:nvPr>
        </p:nvGraphicFramePr>
        <p:xfrm>
          <a:off x="4424363" y="5533941"/>
          <a:ext cx="3748087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39" name="公式" r:id="rId21" imgW="1497950" imgH="431613" progId="Equation.3">
                  <p:embed/>
                </p:oleObj>
              </mc:Choice>
              <mc:Fallback>
                <p:oleObj name="公式" r:id="rId21" imgW="1497950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363" y="5533941"/>
                        <a:ext cx="3748087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80"/>
          <p:cNvGrpSpPr>
            <a:grpSpLocks/>
          </p:cNvGrpSpPr>
          <p:nvPr/>
        </p:nvGrpSpPr>
        <p:grpSpPr bwMode="auto">
          <a:xfrm>
            <a:off x="1295400" y="4649703"/>
            <a:ext cx="7204075" cy="1130300"/>
            <a:chOff x="816" y="2840"/>
            <a:chExt cx="4538" cy="712"/>
          </a:xfrm>
        </p:grpSpPr>
        <p:graphicFrame>
          <p:nvGraphicFramePr>
            <p:cNvPr id="82962" name="Object 81"/>
            <p:cNvGraphicFramePr>
              <a:graphicFrameLocks noChangeAspect="1"/>
            </p:cNvGraphicFramePr>
            <p:nvPr/>
          </p:nvGraphicFramePr>
          <p:xfrm>
            <a:off x="816" y="2840"/>
            <a:ext cx="4538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40" name="Equation" r:id="rId23" imgW="3213100" imgH="457200" progId="Equation.3">
                    <p:embed/>
                  </p:oleObj>
                </mc:Choice>
                <mc:Fallback>
                  <p:oleObj name="Equation" r:id="rId23" imgW="32131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840"/>
                          <a:ext cx="4538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2963" name="Group 82"/>
            <p:cNvGrpSpPr>
              <a:grpSpLocks/>
            </p:cNvGrpSpPr>
            <p:nvPr/>
          </p:nvGrpSpPr>
          <p:grpSpPr bwMode="auto">
            <a:xfrm>
              <a:off x="3552" y="3072"/>
              <a:ext cx="432" cy="217"/>
              <a:chOff x="2592" y="3600"/>
              <a:chExt cx="432" cy="217"/>
            </a:xfrm>
          </p:grpSpPr>
          <p:sp>
            <p:nvSpPr>
              <p:cNvPr id="82970" name="Line 83"/>
              <p:cNvSpPr>
                <a:spLocks noChangeShapeType="1"/>
              </p:cNvSpPr>
              <p:nvPr/>
            </p:nvSpPr>
            <p:spPr bwMode="auto">
              <a:xfrm>
                <a:off x="2592" y="3817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971" name="Line 84"/>
              <p:cNvSpPr>
                <a:spLocks noChangeShapeType="1"/>
              </p:cNvSpPr>
              <p:nvPr/>
            </p:nvSpPr>
            <p:spPr bwMode="auto">
              <a:xfrm flipV="1">
                <a:off x="2592" y="3600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964" name="Group 85"/>
            <p:cNvGrpSpPr>
              <a:grpSpLocks/>
            </p:cNvGrpSpPr>
            <p:nvPr/>
          </p:nvGrpSpPr>
          <p:grpSpPr bwMode="auto">
            <a:xfrm>
              <a:off x="2256" y="2928"/>
              <a:ext cx="336" cy="217"/>
              <a:chOff x="2256" y="2928"/>
              <a:chExt cx="336" cy="217"/>
            </a:xfrm>
          </p:grpSpPr>
          <p:sp>
            <p:nvSpPr>
              <p:cNvPr id="82968" name="Line 86"/>
              <p:cNvSpPr>
                <a:spLocks noChangeShapeType="1"/>
              </p:cNvSpPr>
              <p:nvPr/>
            </p:nvSpPr>
            <p:spPr bwMode="auto">
              <a:xfrm>
                <a:off x="2256" y="3145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969" name="Line 87"/>
              <p:cNvSpPr>
                <a:spLocks noChangeShapeType="1"/>
              </p:cNvSpPr>
              <p:nvPr/>
            </p:nvSpPr>
            <p:spPr bwMode="auto">
              <a:xfrm flipV="1">
                <a:off x="2256" y="2928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965" name="Group 88"/>
            <p:cNvGrpSpPr>
              <a:grpSpLocks/>
            </p:cNvGrpSpPr>
            <p:nvPr/>
          </p:nvGrpSpPr>
          <p:grpSpPr bwMode="auto">
            <a:xfrm>
              <a:off x="2160" y="3239"/>
              <a:ext cx="576" cy="217"/>
              <a:chOff x="2160" y="3239"/>
              <a:chExt cx="576" cy="217"/>
            </a:xfrm>
          </p:grpSpPr>
          <p:sp>
            <p:nvSpPr>
              <p:cNvPr id="82966" name="Line 89"/>
              <p:cNvSpPr>
                <a:spLocks noChangeShapeType="1"/>
              </p:cNvSpPr>
              <p:nvPr/>
            </p:nvSpPr>
            <p:spPr bwMode="auto">
              <a:xfrm>
                <a:off x="2160" y="3456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967" name="Line 90"/>
              <p:cNvSpPr>
                <a:spLocks noChangeShapeType="1"/>
              </p:cNvSpPr>
              <p:nvPr/>
            </p:nvSpPr>
            <p:spPr bwMode="auto">
              <a:xfrm flipV="1">
                <a:off x="2160" y="3239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82961" name="Picture 134" descr="图片44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14253"/>
            <a:ext cx="3303588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7916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97" grpId="0" autoUpdateAnimBg="0"/>
      <p:bldP spid="186399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4" name="Object 2"/>
          <p:cNvGraphicFramePr>
            <a:graphicFrameLocks noChangeAspect="1"/>
          </p:cNvGraphicFramePr>
          <p:nvPr>
            <p:extLst/>
          </p:nvPr>
        </p:nvGraphicFramePr>
        <p:xfrm>
          <a:off x="5969000" y="753979"/>
          <a:ext cx="24130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74" name="Equation" r:id="rId3" imgW="1016000" imgH="228600" progId="Equation.3">
                  <p:embed/>
                </p:oleObj>
              </mc:Choice>
              <mc:Fallback>
                <p:oleObj name="Equation" r:id="rId3" imgW="1016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0" y="753979"/>
                        <a:ext cx="24130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>
            <p:extLst/>
          </p:nvPr>
        </p:nvGraphicFramePr>
        <p:xfrm>
          <a:off x="827088" y="1465179"/>
          <a:ext cx="5113337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75" name="Equation" r:id="rId5" imgW="2159000" imgH="431800" progId="Equation.3">
                  <p:embed/>
                </p:oleObj>
              </mc:Choice>
              <mc:Fallback>
                <p:oleObj name="Equation" r:id="rId5" imgW="2159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465179"/>
                        <a:ext cx="5113337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6" name="Text Box 4"/>
          <p:cNvSpPr txBox="1">
            <a:spLocks noChangeArrowheads="1"/>
          </p:cNvSpPr>
          <p:nvPr/>
        </p:nvSpPr>
        <p:spPr bwMode="auto">
          <a:xfrm>
            <a:off x="546100" y="2430379"/>
            <a:ext cx="1449436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87397" name="Object 5"/>
          <p:cNvGraphicFramePr>
            <a:graphicFrameLocks noChangeAspect="1"/>
          </p:cNvGraphicFramePr>
          <p:nvPr>
            <p:extLst/>
          </p:nvPr>
        </p:nvGraphicFramePr>
        <p:xfrm>
          <a:off x="1692275" y="2658979"/>
          <a:ext cx="260350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76" name="公式" r:id="rId7" imgW="1091726" imgH="431613" progId="Equation.3">
                  <p:embed/>
                </p:oleObj>
              </mc:Choice>
              <mc:Fallback>
                <p:oleObj name="公式" r:id="rId7" imgW="109172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658979"/>
                        <a:ext cx="2603500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62000" y="3609892"/>
            <a:ext cx="3881438" cy="1247775"/>
            <a:chOff x="480" y="2177"/>
            <a:chExt cx="2445" cy="786"/>
          </a:xfrm>
        </p:grpSpPr>
        <p:graphicFrame>
          <p:nvGraphicFramePr>
            <p:cNvPr id="84001" name="Object 7"/>
            <p:cNvGraphicFramePr>
              <a:graphicFrameLocks noChangeAspect="1"/>
            </p:cNvGraphicFramePr>
            <p:nvPr/>
          </p:nvGraphicFramePr>
          <p:xfrm>
            <a:off x="603" y="2177"/>
            <a:ext cx="2322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77" name="Equation" r:id="rId9" imgW="1396394" imgH="253890" progId="Equation.3">
                    <p:embed/>
                  </p:oleObj>
                </mc:Choice>
                <mc:Fallback>
                  <p:oleObj name="Equation" r:id="rId9" imgW="1396394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3" y="2177"/>
                          <a:ext cx="2322" cy="4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02" name="Object 8"/>
            <p:cNvGraphicFramePr>
              <a:graphicFrameLocks noChangeAspect="1"/>
            </p:cNvGraphicFramePr>
            <p:nvPr/>
          </p:nvGraphicFramePr>
          <p:xfrm>
            <a:off x="568" y="2542"/>
            <a:ext cx="2200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78" name="Equation" r:id="rId11" imgW="1511300" imgH="254000" progId="Equation.3">
                    <p:embed/>
                  </p:oleObj>
                </mc:Choice>
                <mc:Fallback>
                  <p:oleObj name="Equation" r:id="rId11" imgW="15113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8" y="2542"/>
                          <a:ext cx="2200" cy="4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03" name="AutoShape 9"/>
            <p:cNvSpPr>
              <a:spLocks/>
            </p:cNvSpPr>
            <p:nvPr/>
          </p:nvSpPr>
          <p:spPr bwMode="auto">
            <a:xfrm>
              <a:off x="480" y="2304"/>
              <a:ext cx="122" cy="466"/>
            </a:xfrm>
            <a:prstGeom prst="leftBrace">
              <a:avLst>
                <a:gd name="adj1" fmla="val 31831"/>
                <a:gd name="adj2" fmla="val 53750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375400" y="2214479"/>
            <a:ext cx="2444750" cy="1882775"/>
            <a:chOff x="3792" y="2400"/>
            <a:chExt cx="1451" cy="1117"/>
          </a:xfrm>
        </p:grpSpPr>
        <p:grpSp>
          <p:nvGrpSpPr>
            <p:cNvPr id="83991" name="Group 11"/>
            <p:cNvGrpSpPr>
              <a:grpSpLocks/>
            </p:cNvGrpSpPr>
            <p:nvPr/>
          </p:nvGrpSpPr>
          <p:grpSpPr bwMode="auto">
            <a:xfrm>
              <a:off x="3792" y="2400"/>
              <a:ext cx="1451" cy="1117"/>
              <a:chOff x="3552" y="432"/>
              <a:chExt cx="1451" cy="1117"/>
            </a:xfrm>
          </p:grpSpPr>
          <p:sp>
            <p:nvSpPr>
              <p:cNvPr id="83993" name="Text Box 12"/>
              <p:cNvSpPr txBox="1">
                <a:spLocks noChangeArrowheads="1"/>
              </p:cNvSpPr>
              <p:nvPr/>
            </p:nvSpPr>
            <p:spPr bwMode="auto">
              <a:xfrm>
                <a:off x="3736" y="912"/>
                <a:ext cx="32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FF3300"/>
                    </a:solidFill>
                    <a:cs typeface="Times New Roman" panose="02020603050405020304" pitchFamily="18" charset="0"/>
                  </a:rPr>
                  <a:t>45</a:t>
                </a:r>
                <a:endParaRPr lang="zh-CN" altLang="zh-CN" b="1">
                  <a:solidFill>
                    <a:srgbClr val="FF3300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3994" name="Text Box 13"/>
              <p:cNvSpPr txBox="1">
                <a:spLocks noChangeArrowheads="1"/>
              </p:cNvSpPr>
              <p:nvPr/>
            </p:nvSpPr>
            <p:spPr bwMode="auto">
              <a:xfrm>
                <a:off x="3953" y="956"/>
                <a:ext cx="175" cy="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zh-CN" b="1" baseline="30000">
                    <a:solidFill>
                      <a:srgbClr val="FF3300"/>
                    </a:solidFill>
                    <a:cs typeface="Times New Roman" panose="02020603050405020304" pitchFamily="18" charset="0"/>
                    <a:sym typeface="Wingdings" panose="05000000000000000000" pitchFamily="2" charset="2"/>
                  </a:rPr>
                  <a:t></a:t>
                </a:r>
                <a:endParaRPr lang="en-US" altLang="zh-CN" b="1" baseline="30000">
                  <a:solidFill>
                    <a:srgbClr val="FF3300"/>
                  </a:solidFill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83995" name="Line 14"/>
              <p:cNvSpPr>
                <a:spLocks noChangeShapeType="1"/>
              </p:cNvSpPr>
              <p:nvPr/>
            </p:nvSpPr>
            <p:spPr bwMode="auto">
              <a:xfrm>
                <a:off x="3552" y="1222"/>
                <a:ext cx="8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996" name="Line 15"/>
              <p:cNvSpPr>
                <a:spLocks noChangeShapeType="1"/>
              </p:cNvSpPr>
              <p:nvPr/>
            </p:nvSpPr>
            <p:spPr bwMode="auto">
              <a:xfrm>
                <a:off x="4400" y="432"/>
                <a:ext cx="0" cy="7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997" name="Line 16"/>
              <p:cNvSpPr>
                <a:spLocks noChangeShapeType="1"/>
              </p:cNvSpPr>
              <p:nvPr/>
            </p:nvSpPr>
            <p:spPr bwMode="auto">
              <a:xfrm flipV="1">
                <a:off x="3552" y="432"/>
                <a:ext cx="848" cy="7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83998" name="Object 17"/>
              <p:cNvGraphicFramePr>
                <a:graphicFrameLocks noChangeAspect="1"/>
              </p:cNvGraphicFramePr>
              <p:nvPr/>
            </p:nvGraphicFramePr>
            <p:xfrm>
              <a:off x="3677" y="509"/>
              <a:ext cx="324" cy="3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879" name="公式" r:id="rId13" imgW="203024" imgH="253780" progId="Equation.3">
                      <p:embed/>
                    </p:oleObj>
                  </mc:Choice>
                  <mc:Fallback>
                    <p:oleObj name="公式" r:id="rId13" imgW="203024" imgH="253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77" y="509"/>
                            <a:ext cx="324" cy="3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3999" name="Object 18"/>
              <p:cNvGraphicFramePr>
                <a:graphicFrameLocks noChangeAspect="1"/>
              </p:cNvGraphicFramePr>
              <p:nvPr/>
            </p:nvGraphicFramePr>
            <p:xfrm>
              <a:off x="4434" y="670"/>
              <a:ext cx="569" cy="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880" name="公式" r:id="rId15" imgW="355446" imgH="241195" progId="Equation.3">
                      <p:embed/>
                    </p:oleObj>
                  </mc:Choice>
                  <mc:Fallback>
                    <p:oleObj name="公式" r:id="rId15" imgW="355446" imgH="24119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4" y="670"/>
                            <a:ext cx="569" cy="3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4000" name="Object 19"/>
              <p:cNvGraphicFramePr>
                <a:graphicFrameLocks noChangeAspect="1"/>
              </p:cNvGraphicFramePr>
              <p:nvPr/>
            </p:nvGraphicFramePr>
            <p:xfrm>
              <a:off x="3590" y="1263"/>
              <a:ext cx="507" cy="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881" name="公式" r:id="rId17" imgW="317225" imgH="203024" progId="Equation.3">
                      <p:embed/>
                    </p:oleObj>
                  </mc:Choice>
                  <mc:Fallback>
                    <p:oleObj name="公式" r:id="rId17" imgW="317225" imgH="20302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0" y="1263"/>
                            <a:ext cx="507" cy="2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3992" name="Freeform 20"/>
            <p:cNvSpPr>
              <a:spLocks/>
            </p:cNvSpPr>
            <p:nvPr/>
          </p:nvSpPr>
          <p:spPr bwMode="auto">
            <a:xfrm>
              <a:off x="3953" y="3038"/>
              <a:ext cx="47" cy="158"/>
            </a:xfrm>
            <a:custGeom>
              <a:avLst/>
              <a:gdLst>
                <a:gd name="T0" fmla="*/ 0 w 47"/>
                <a:gd name="T1" fmla="*/ 0 h 158"/>
                <a:gd name="T2" fmla="*/ 47 w 47"/>
                <a:gd name="T3" fmla="*/ 158 h 158"/>
                <a:gd name="T4" fmla="*/ 0 60000 65536"/>
                <a:gd name="T5" fmla="*/ 0 60000 65536"/>
                <a:gd name="T6" fmla="*/ 0 w 47"/>
                <a:gd name="T7" fmla="*/ 0 h 158"/>
                <a:gd name="T8" fmla="*/ 47 w 47"/>
                <a:gd name="T9" fmla="*/ 158 h 15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" h="158">
                  <a:moveTo>
                    <a:pt x="0" y="0"/>
                  </a:moveTo>
                  <a:cubicBezTo>
                    <a:pt x="18" y="52"/>
                    <a:pt x="47" y="102"/>
                    <a:pt x="47" y="15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87413" name="Object 21"/>
          <p:cNvGraphicFramePr>
            <a:graphicFrameLocks noChangeAspect="1"/>
          </p:cNvGraphicFramePr>
          <p:nvPr>
            <p:extLst/>
          </p:nvPr>
        </p:nvGraphicFramePr>
        <p:xfrm>
          <a:off x="4851400" y="3984542"/>
          <a:ext cx="38798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82" name="公式" r:id="rId19" imgW="1497950" imgH="431613" progId="Equation.3">
                  <p:embed/>
                </p:oleObj>
              </mc:Choice>
              <mc:Fallback>
                <p:oleObj name="公式" r:id="rId19" imgW="1497950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400" y="3984542"/>
                        <a:ext cx="387985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14" name="Object 22"/>
          <p:cNvGraphicFramePr>
            <a:graphicFrameLocks noChangeAspect="1"/>
          </p:cNvGraphicFramePr>
          <p:nvPr>
            <p:extLst/>
          </p:nvPr>
        </p:nvGraphicFramePr>
        <p:xfrm>
          <a:off x="827088" y="4735429"/>
          <a:ext cx="2554287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83" name="公式" r:id="rId21" imgW="1002865" imgH="431613" progId="Equation.3">
                  <p:embed/>
                </p:oleObj>
              </mc:Choice>
              <mc:Fallback>
                <p:oleObj name="公式" r:id="rId21" imgW="1002865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735429"/>
                        <a:ext cx="2554287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15" name="Text Box 23"/>
          <p:cNvSpPr txBox="1">
            <a:spLocks noChangeArrowheads="1"/>
          </p:cNvSpPr>
          <p:nvPr/>
        </p:nvSpPr>
        <p:spPr bwMode="auto">
          <a:xfrm>
            <a:off x="763588" y="5718092"/>
            <a:ext cx="23256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即</a:t>
            </a:r>
            <a:r>
              <a:rPr lang="en-US" altLang="zh-CN" b="1">
                <a:cs typeface="Times New Roman" panose="02020603050405020304" pitchFamily="18" charset="0"/>
              </a:rPr>
              <a:t>:  </a:t>
            </a:r>
            <a:r>
              <a:rPr lang="en-US" altLang="zh-CN" b="1" i="1">
                <a:cs typeface="Times New Roman" panose="02020603050405020304" pitchFamily="18" charset="0"/>
              </a:rPr>
              <a:t>X</a:t>
            </a:r>
            <a:r>
              <a:rPr lang="en-US" altLang="zh-CN" b="1" i="1" baseline="-25000">
                <a:cs typeface="Times New Roman" panose="02020603050405020304" pitchFamily="18" charset="0"/>
              </a:rPr>
              <a:t>C</a:t>
            </a:r>
            <a:r>
              <a:rPr lang="en-US" altLang="zh-CN">
                <a:cs typeface="Times New Roman" panose="02020603050405020304" pitchFamily="18" charset="0"/>
              </a:rPr>
              <a:t>=</a:t>
            </a:r>
            <a:r>
              <a:rPr lang="en-US" altLang="zh-CN" b="1">
                <a:cs typeface="Times New Roman" panose="02020603050405020304" pitchFamily="18" charset="0"/>
              </a:rPr>
              <a:t>20</a:t>
            </a:r>
            <a:r>
              <a:rPr lang="en-US" altLang="zh-CN" b="1"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b="1">
              <a:cs typeface="Times New Roman" panose="02020603050405020304" pitchFamily="18" charset="0"/>
            </a:endParaRPr>
          </a:p>
        </p:txBody>
      </p:sp>
      <p:graphicFrame>
        <p:nvGraphicFramePr>
          <p:cNvPr id="187416" name="Object 24"/>
          <p:cNvGraphicFramePr>
            <a:graphicFrameLocks noChangeAspect="1"/>
          </p:cNvGraphicFramePr>
          <p:nvPr>
            <p:extLst/>
          </p:nvPr>
        </p:nvGraphicFramePr>
        <p:xfrm>
          <a:off x="3052763" y="5516479"/>
          <a:ext cx="498475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84" name="Equation" r:id="rId23" imgW="2171700" imgH="444500" progId="Equation.3">
                  <p:embed/>
                </p:oleObj>
              </mc:Choice>
              <mc:Fallback>
                <p:oleObj name="Equation" r:id="rId23" imgW="2171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5516479"/>
                        <a:ext cx="498475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758825" y="493629"/>
            <a:ext cx="4978400" cy="1108075"/>
            <a:chOff x="478" y="214"/>
            <a:chExt cx="3136" cy="698"/>
          </a:xfrm>
        </p:grpSpPr>
        <p:graphicFrame>
          <p:nvGraphicFramePr>
            <p:cNvPr id="83981" name="Object 26"/>
            <p:cNvGraphicFramePr>
              <a:graphicFrameLocks noChangeAspect="1"/>
            </p:cNvGraphicFramePr>
            <p:nvPr/>
          </p:nvGraphicFramePr>
          <p:xfrm>
            <a:off x="478" y="214"/>
            <a:ext cx="3136" cy="6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85" name="Equation" r:id="rId25" imgW="2273300" imgH="457200" progId="Equation.3">
                    <p:embed/>
                  </p:oleObj>
                </mc:Choice>
                <mc:Fallback>
                  <p:oleObj name="Equation" r:id="rId25" imgW="22733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" y="214"/>
                          <a:ext cx="3136" cy="6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3982" name="Group 27"/>
            <p:cNvGrpSpPr>
              <a:grpSpLocks/>
            </p:cNvGrpSpPr>
            <p:nvPr/>
          </p:nvGrpSpPr>
          <p:grpSpPr bwMode="auto">
            <a:xfrm>
              <a:off x="1680" y="599"/>
              <a:ext cx="432" cy="217"/>
              <a:chOff x="2592" y="3600"/>
              <a:chExt cx="432" cy="217"/>
            </a:xfrm>
          </p:grpSpPr>
          <p:sp>
            <p:nvSpPr>
              <p:cNvPr id="83989" name="Line 28"/>
              <p:cNvSpPr>
                <a:spLocks noChangeShapeType="1"/>
              </p:cNvSpPr>
              <p:nvPr/>
            </p:nvSpPr>
            <p:spPr bwMode="auto">
              <a:xfrm>
                <a:off x="2592" y="3817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990" name="Line 29"/>
              <p:cNvSpPr>
                <a:spLocks noChangeShapeType="1"/>
              </p:cNvSpPr>
              <p:nvPr/>
            </p:nvSpPr>
            <p:spPr bwMode="auto">
              <a:xfrm flipV="1">
                <a:off x="2592" y="3600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3983" name="Group 30"/>
            <p:cNvGrpSpPr>
              <a:grpSpLocks/>
            </p:cNvGrpSpPr>
            <p:nvPr/>
          </p:nvGrpSpPr>
          <p:grpSpPr bwMode="auto">
            <a:xfrm>
              <a:off x="1776" y="288"/>
              <a:ext cx="336" cy="217"/>
              <a:chOff x="1776" y="288"/>
              <a:chExt cx="336" cy="217"/>
            </a:xfrm>
          </p:grpSpPr>
          <p:sp>
            <p:nvSpPr>
              <p:cNvPr id="83987" name="Line 31"/>
              <p:cNvSpPr>
                <a:spLocks noChangeShapeType="1"/>
              </p:cNvSpPr>
              <p:nvPr/>
            </p:nvSpPr>
            <p:spPr bwMode="auto">
              <a:xfrm>
                <a:off x="1776" y="505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988" name="Line 32"/>
              <p:cNvSpPr>
                <a:spLocks noChangeShapeType="1"/>
              </p:cNvSpPr>
              <p:nvPr/>
            </p:nvSpPr>
            <p:spPr bwMode="auto">
              <a:xfrm flipV="1">
                <a:off x="1776" y="288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3984" name="Group 33"/>
            <p:cNvGrpSpPr>
              <a:grpSpLocks/>
            </p:cNvGrpSpPr>
            <p:nvPr/>
          </p:nvGrpSpPr>
          <p:grpSpPr bwMode="auto">
            <a:xfrm>
              <a:off x="2832" y="432"/>
              <a:ext cx="576" cy="217"/>
              <a:chOff x="2832" y="432"/>
              <a:chExt cx="576" cy="217"/>
            </a:xfrm>
          </p:grpSpPr>
          <p:sp>
            <p:nvSpPr>
              <p:cNvPr id="83985" name="Line 34"/>
              <p:cNvSpPr>
                <a:spLocks noChangeShapeType="1"/>
              </p:cNvSpPr>
              <p:nvPr/>
            </p:nvSpPr>
            <p:spPr bwMode="auto">
              <a:xfrm>
                <a:off x="2832" y="649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986" name="Line 35"/>
              <p:cNvSpPr>
                <a:spLocks noChangeShapeType="1"/>
              </p:cNvSpPr>
              <p:nvPr/>
            </p:nvSpPr>
            <p:spPr bwMode="auto">
              <a:xfrm flipV="1">
                <a:off x="2832" y="432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133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7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7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6" grpId="0" autoUpdateAnimBg="0"/>
      <p:bldP spid="187415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560559"/>
            <a:ext cx="99060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990600" y="560559"/>
            <a:ext cx="800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ea typeface="+mn-ea"/>
                <a:cs typeface="Times New Roman" panose="02020603050405020304" pitchFamily="18" charset="0"/>
              </a:rPr>
              <a:t>图示电路中</a:t>
            </a:r>
            <a:r>
              <a:rPr lang="en-US" altLang="zh-CN" b="1"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b="1">
                <a:ea typeface="+mn-ea"/>
                <a:cs typeface="Times New Roman" panose="02020603050405020304" pitchFamily="18" charset="0"/>
              </a:rPr>
              <a:t>已知</a:t>
            </a:r>
            <a:r>
              <a:rPr lang="en-US" altLang="zh-CN" b="1">
                <a:ea typeface="+mn-ea"/>
                <a:cs typeface="Times New Roman" panose="02020603050405020304" pitchFamily="18" charset="0"/>
              </a:rPr>
              <a:t>:</a:t>
            </a:r>
            <a:r>
              <a:rPr lang="en-US" altLang="zh-CN" b="1" i="1">
                <a:ea typeface="+mn-ea"/>
                <a:cs typeface="Times New Roman" panose="02020603050405020304" pitchFamily="18" charset="0"/>
              </a:rPr>
              <a:t>U</a:t>
            </a:r>
            <a:r>
              <a:rPr lang="en-US" altLang="zh-CN" b="1">
                <a:ea typeface="+mn-ea"/>
                <a:cs typeface="Times New Roman" panose="02020603050405020304" pitchFamily="18" charset="0"/>
              </a:rPr>
              <a:t>=220 V,ƒ=50Hz,</a:t>
            </a:r>
            <a:r>
              <a:rPr lang="zh-CN" altLang="en-US" b="1">
                <a:ea typeface="+mn-ea"/>
                <a:cs typeface="Times New Roman" panose="02020603050405020304" pitchFamily="18" charset="0"/>
              </a:rPr>
              <a:t>分析下列情况</a:t>
            </a:r>
            <a:r>
              <a:rPr lang="en-US" altLang="zh-CN" b="1"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88420" name="Text Box 4"/>
          <p:cNvSpPr txBox="1">
            <a:spLocks noChangeArrowheads="1"/>
          </p:cNvSpPr>
          <p:nvPr/>
        </p:nvSpPr>
        <p:spPr bwMode="auto">
          <a:xfrm>
            <a:off x="381000" y="1093959"/>
            <a:ext cx="838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(1) S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打开时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 3872W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 22A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，求：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 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188421" name="Text Box 5"/>
          <p:cNvSpPr txBox="1">
            <a:spLocks noChangeArrowheads="1"/>
          </p:cNvSpPr>
          <p:nvPr/>
        </p:nvSpPr>
        <p:spPr bwMode="auto">
          <a:xfrm>
            <a:off x="381000" y="1576559"/>
            <a:ext cx="8610600" cy="104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(2) S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闭合后发现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不变，但总电流减小，试说明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什么性质的负载？并画出此时的相量图。</a:t>
            </a:r>
          </a:p>
        </p:txBody>
      </p:sp>
      <p:sp>
        <p:nvSpPr>
          <p:cNvPr id="188422" name="Text Box 6"/>
          <p:cNvSpPr txBox="1">
            <a:spLocks noChangeArrowheads="1"/>
          </p:cNvSpPr>
          <p:nvPr/>
        </p:nvSpPr>
        <p:spPr bwMode="auto">
          <a:xfrm>
            <a:off x="381000" y="2922759"/>
            <a:ext cx="2819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  <a:ea typeface="+mn-ea"/>
                <a:cs typeface="Times New Roman" panose="02020603050405020304" pitchFamily="18" charset="0"/>
              </a:rPr>
              <a:t>解</a:t>
            </a:r>
            <a:r>
              <a:rPr lang="en-US" altLang="zh-CN" b="1">
                <a:solidFill>
                  <a:srgbClr val="000099"/>
                </a:solidFill>
                <a:ea typeface="+mn-ea"/>
                <a:cs typeface="Times New Roman" panose="02020603050405020304" pitchFamily="18" charset="0"/>
              </a:rPr>
              <a:t>:</a:t>
            </a:r>
            <a:r>
              <a:rPr lang="en-US" altLang="zh-CN" b="1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CC0000"/>
                </a:solidFill>
                <a:ea typeface="+mn-ea"/>
                <a:cs typeface="Times New Roman" panose="02020603050405020304" pitchFamily="18" charset="0"/>
              </a:rPr>
              <a:t>(1)  S</a:t>
            </a:r>
            <a:r>
              <a:rPr lang="zh-CN" altLang="en-US" b="1">
                <a:solidFill>
                  <a:srgbClr val="CC0000"/>
                </a:solidFill>
                <a:ea typeface="+mn-ea"/>
                <a:cs typeface="Times New Roman" panose="02020603050405020304" pitchFamily="18" charset="0"/>
              </a:rPr>
              <a:t>打开时</a:t>
            </a:r>
            <a:r>
              <a:rPr lang="en-US" altLang="zh-CN" b="1">
                <a:solidFill>
                  <a:srgbClr val="CC0000"/>
                </a:solidFill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88423" name="Object 7"/>
          <p:cNvGraphicFramePr>
            <a:graphicFrameLocks noChangeAspect="1"/>
          </p:cNvGraphicFramePr>
          <p:nvPr>
            <p:extLst/>
          </p:nvPr>
        </p:nvGraphicFramePr>
        <p:xfrm>
          <a:off x="3243263" y="2922759"/>
          <a:ext cx="2192337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8" name="公式" r:id="rId3" imgW="837836" imgH="215806" progId="Equation.3">
                  <p:embed/>
                </p:oleObj>
              </mc:Choice>
              <mc:Fallback>
                <p:oleObj name="公式" r:id="rId3" imgW="83783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3263" y="2922759"/>
                        <a:ext cx="2192337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4" name="Object 8"/>
          <p:cNvGraphicFramePr>
            <a:graphicFrameLocks noChangeAspect="1"/>
          </p:cNvGraphicFramePr>
          <p:nvPr>
            <p:extLst/>
          </p:nvPr>
        </p:nvGraphicFramePr>
        <p:xfrm>
          <a:off x="1214438" y="3532359"/>
          <a:ext cx="24939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9" name="Equation" r:id="rId5" imgW="799753" imgH="203112" progId="Equation.3">
                  <p:embed/>
                </p:oleObj>
              </mc:Choice>
              <mc:Fallback>
                <p:oleObj name="Equation" r:id="rId5" imgW="799753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3532359"/>
                        <a:ext cx="24939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5" name="Object 9"/>
          <p:cNvGraphicFramePr>
            <a:graphicFrameLocks noChangeAspect="1"/>
          </p:cNvGraphicFramePr>
          <p:nvPr>
            <p:extLst/>
          </p:nvPr>
        </p:nvGraphicFramePr>
        <p:xfrm>
          <a:off x="779463" y="4049884"/>
          <a:ext cx="480060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0" name="Equation" r:id="rId7" imgW="1714500" imgH="393700" progId="Equation.3">
                  <p:embed/>
                </p:oleObj>
              </mc:Choice>
              <mc:Fallback>
                <p:oleObj name="Equation" r:id="rId7" imgW="1714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3" y="4049884"/>
                        <a:ext cx="4800600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6" name="Object 10"/>
          <p:cNvGraphicFramePr>
            <a:graphicFrameLocks noChangeAspect="1"/>
          </p:cNvGraphicFramePr>
          <p:nvPr>
            <p:extLst/>
          </p:nvPr>
        </p:nvGraphicFramePr>
        <p:xfrm>
          <a:off x="511175" y="5250034"/>
          <a:ext cx="64706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1" name="Equation" r:id="rId9" imgW="2578100" imgH="215900" progId="Equation.3">
                  <p:embed/>
                </p:oleObj>
              </mc:Choice>
              <mc:Fallback>
                <p:oleObj name="Equation" r:id="rId9" imgW="2578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" y="5250034"/>
                        <a:ext cx="64706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7" name="Object 11"/>
          <p:cNvGraphicFramePr>
            <a:graphicFrameLocks noChangeAspect="1"/>
          </p:cNvGraphicFramePr>
          <p:nvPr>
            <p:extLst/>
          </p:nvPr>
        </p:nvGraphicFramePr>
        <p:xfrm>
          <a:off x="1352550" y="5818359"/>
          <a:ext cx="57086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2" name="Equation" r:id="rId11" imgW="2234230" imgH="215806" progId="Equation.3">
                  <p:embed/>
                </p:oleObj>
              </mc:Choice>
              <mc:Fallback>
                <p:oleObj name="Equation" r:id="rId11" imgW="2234230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5818359"/>
                        <a:ext cx="57086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5004" name="Picture 78" descr="图片4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519534"/>
            <a:ext cx="2462212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544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8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8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8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58639" y="580176"/>
            <a:ext cx="3962400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2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4.1.2  </a:t>
            </a:r>
            <a:r>
              <a:rPr lang="zh-CN" altLang="en-US" sz="3200" b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幅值与有效值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506239" y="1723176"/>
            <a:ext cx="82931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有效值：</a:t>
            </a:r>
            <a:r>
              <a:rPr lang="zh-CN" altLang="en-US" b="1">
                <a:cs typeface="Times New Roman" panose="02020603050405020304" pitchFamily="18" charset="0"/>
              </a:rPr>
              <a:t>与交流热效应相等的直流定义为交流电的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                有效值。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582439" y="1227876"/>
            <a:ext cx="3206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幅值：</a:t>
            </a:r>
            <a:r>
              <a:rPr lang="en-US" altLang="zh-CN" b="1" i="1">
                <a:solidFill>
                  <a:srgbClr val="CC0000"/>
                </a:solidFill>
                <a:cs typeface="Times New Roman" panose="02020603050405020304" pitchFamily="18" charset="0"/>
              </a:rPr>
              <a:t>I</a:t>
            </a:r>
            <a:r>
              <a:rPr lang="en-US" altLang="zh-CN" b="1" baseline="-25000">
                <a:solidFill>
                  <a:srgbClr val="CC0000"/>
                </a:solidFill>
                <a:cs typeface="Times New Roman" panose="02020603050405020304" pitchFamily="18" charset="0"/>
              </a:rPr>
              <a:t>m</a:t>
            </a:r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 i="1">
                <a:solidFill>
                  <a:srgbClr val="CC00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solidFill>
                  <a:srgbClr val="CC0000"/>
                </a:solidFill>
                <a:cs typeface="Times New Roman" panose="02020603050405020304" pitchFamily="18" charset="0"/>
              </a:rPr>
              <a:t>m</a:t>
            </a:r>
            <a:r>
              <a:rPr lang="zh-CN" altLang="en-US" b="1">
                <a:solidFill>
                  <a:srgbClr val="CC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b="1" i="1">
                <a:solidFill>
                  <a:srgbClr val="CC0000"/>
                </a:solidFill>
                <a:cs typeface="Times New Roman" panose="02020603050405020304" pitchFamily="18" charset="0"/>
              </a:rPr>
              <a:t>E</a:t>
            </a:r>
            <a:r>
              <a:rPr lang="en-US" altLang="zh-CN" b="1" baseline="-25000">
                <a:solidFill>
                  <a:srgbClr val="CC0000"/>
                </a:solidFill>
                <a:cs typeface="Times New Roman" panose="02020603050405020304" pitchFamily="18" charset="0"/>
              </a:rPr>
              <a:t>m</a:t>
            </a:r>
            <a:endParaRPr lang="en-US" altLang="zh-CN">
              <a:solidFill>
                <a:srgbClr val="CC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12602" y="3748826"/>
            <a:ext cx="4075112" cy="949325"/>
            <a:chOff x="475" y="2261"/>
            <a:chExt cx="2567" cy="598"/>
          </a:xfrm>
        </p:grpSpPr>
        <p:sp>
          <p:nvSpPr>
            <p:cNvPr id="9242" name="Rectangle 7"/>
            <p:cNvSpPr>
              <a:spLocks noChangeArrowheads="1"/>
            </p:cNvSpPr>
            <p:nvPr/>
          </p:nvSpPr>
          <p:spPr bwMode="auto">
            <a:xfrm>
              <a:off x="475" y="2387"/>
              <a:ext cx="1008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则有</a:t>
              </a:r>
            </a:p>
          </p:txBody>
        </p:sp>
        <p:graphicFrame>
          <p:nvGraphicFramePr>
            <p:cNvPr id="9243" name="Object 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287" y="2261"/>
            <a:ext cx="1755" cy="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" name="Equation" r:id="rId3" imgW="945058" imgH="434182" progId="Equation.3">
                    <p:embed/>
                  </p:oleObj>
                </mc:Choice>
                <mc:Fallback>
                  <p:oleObj name="Equation" r:id="rId3" imgW="945058" imgH="434182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7" y="2261"/>
                          <a:ext cx="1755" cy="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66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22" name="Text Box 9"/>
          <p:cNvSpPr txBox="1">
            <a:spLocks noChangeArrowheads="1"/>
          </p:cNvSpPr>
          <p:nvPr/>
        </p:nvSpPr>
        <p:spPr bwMode="auto">
          <a:xfrm>
            <a:off x="2230264" y="3193201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1800">
              <a:cs typeface="Times New Roman" panose="02020603050405020304" pitchFamily="18" charset="0"/>
            </a:endParaRPr>
          </a:p>
        </p:txBody>
      </p:sp>
      <p:sp>
        <p:nvSpPr>
          <p:cNvPr id="9223" name="Text Box 10"/>
          <p:cNvSpPr txBox="1">
            <a:spLocks noChangeArrowheads="1"/>
          </p:cNvSpPr>
          <p:nvPr/>
        </p:nvSpPr>
        <p:spPr bwMode="auto">
          <a:xfrm>
            <a:off x="3081164" y="3358301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1800">
              <a:cs typeface="Times New Roman" panose="02020603050405020304" pitchFamily="18" charset="0"/>
            </a:endParaRPr>
          </a:p>
        </p:txBody>
      </p:sp>
      <p:sp>
        <p:nvSpPr>
          <p:cNvPr id="9224" name="Text Box 11"/>
          <p:cNvSpPr txBox="1">
            <a:spLocks noChangeArrowheads="1"/>
          </p:cNvSpPr>
          <p:nvPr/>
        </p:nvSpPr>
        <p:spPr bwMode="auto">
          <a:xfrm>
            <a:off x="2230264" y="3193201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1800">
              <a:cs typeface="Times New Roman" panose="02020603050405020304" pitchFamily="18" charset="0"/>
            </a:endParaRPr>
          </a:p>
        </p:txBody>
      </p:sp>
      <p:sp>
        <p:nvSpPr>
          <p:cNvPr id="81932" name="Rectangle 12"/>
          <p:cNvSpPr>
            <a:spLocks noChangeArrowheads="1"/>
          </p:cNvSpPr>
          <p:nvPr/>
        </p:nvSpPr>
        <p:spPr bwMode="auto">
          <a:xfrm>
            <a:off x="2792239" y="3323376"/>
            <a:ext cx="904875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交流</a:t>
            </a:r>
          </a:p>
        </p:txBody>
      </p:sp>
      <p:sp>
        <p:nvSpPr>
          <p:cNvPr id="81933" name="Rectangle 13"/>
          <p:cNvSpPr>
            <a:spLocks noChangeArrowheads="1"/>
          </p:cNvSpPr>
          <p:nvPr/>
        </p:nvSpPr>
        <p:spPr bwMode="auto">
          <a:xfrm>
            <a:off x="3997152" y="3323376"/>
            <a:ext cx="99218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直流</a:t>
            </a:r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2685877" y="3324964"/>
            <a:ext cx="9525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073102" y="2628051"/>
            <a:ext cx="2971800" cy="827088"/>
            <a:chOff x="892" y="1746"/>
            <a:chExt cx="1700" cy="473"/>
          </a:xfrm>
        </p:grpSpPr>
        <p:graphicFrame>
          <p:nvGraphicFramePr>
            <p:cNvPr id="9240" name="Object 1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892" y="1746"/>
            <a:ext cx="899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5" name="公式" r:id="rId5" imgW="655290" imgH="320198" progId="Equation.3">
                    <p:embed/>
                  </p:oleObj>
                </mc:Choice>
                <mc:Fallback>
                  <p:oleObj name="公式" r:id="rId5" imgW="655290" imgH="320198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2" y="1746"/>
                          <a:ext cx="899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1" name="Object 1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834" y="1757"/>
            <a:ext cx="758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" name="公式" r:id="rId7" imgW="525558" imgH="198173" progId="Equation.3">
                    <p:embed/>
                  </p:oleObj>
                </mc:Choice>
                <mc:Fallback>
                  <p:oleObj name="公式" r:id="rId7" imgW="525558" imgH="198173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4" y="1757"/>
                          <a:ext cx="758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1938" name="Line 18"/>
          <p:cNvSpPr>
            <a:spLocks noChangeShapeType="1"/>
          </p:cNvSpPr>
          <p:nvPr/>
        </p:nvSpPr>
        <p:spPr bwMode="auto">
          <a:xfrm>
            <a:off x="4038427" y="3324964"/>
            <a:ext cx="9525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1939" name="Object 19"/>
          <p:cNvGraphicFramePr>
            <a:graphicFrameLocks noChangeAspect="1"/>
          </p:cNvGraphicFramePr>
          <p:nvPr>
            <p:extLst/>
          </p:nvPr>
        </p:nvGraphicFramePr>
        <p:xfrm>
          <a:off x="2433464" y="4694976"/>
          <a:ext cx="3254375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Equation" r:id="rId9" imgW="1348932" imgH="434182" progId="Equation.3">
                  <p:embed/>
                </p:oleObj>
              </mc:Choice>
              <mc:Fallback>
                <p:oleObj name="Equation" r:id="rId9" imgW="1348932" imgH="4341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464" y="4694976"/>
                        <a:ext cx="3254375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0" name="Object 20" descr="40%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5687839" y="4769589"/>
          <a:ext cx="10715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Equation" r:id="rId11" imgW="388724" imgH="426615" progId="Equation.3">
                  <p:embed/>
                </p:oleObj>
              </mc:Choice>
              <mc:Fallback>
                <p:oleObj name="Equation" r:id="rId11" imgW="388724" imgH="42661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7839" y="4769589"/>
                        <a:ext cx="10715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pattFill prst="pct40">
                              <a:fgClr>
                                <a:srgbClr val="FFFF00"/>
                              </a:fgClr>
                              <a:bgClr>
                                <a:srgbClr val="FFFFFF"/>
                              </a:bgClr>
                            </a:patt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2" name="AutoShape 22" descr="小棋盘"/>
          <p:cNvSpPr>
            <a:spLocks noChangeArrowheads="1"/>
          </p:cNvSpPr>
          <p:nvPr/>
        </p:nvSpPr>
        <p:spPr bwMode="auto">
          <a:xfrm>
            <a:off x="5002039" y="732576"/>
            <a:ext cx="3048000" cy="685800"/>
          </a:xfrm>
          <a:prstGeom prst="wedgeRoundRectCallout">
            <a:avLst>
              <a:gd name="adj1" fmla="val -84375"/>
              <a:gd name="adj2" fmla="val 79630"/>
              <a:gd name="adj3" fmla="val 16667"/>
            </a:avLst>
          </a:prstGeom>
          <a:pattFill prst="divot">
            <a:fgClr>
              <a:srgbClr val="FFFF66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600" b="1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幅值大写</a:t>
            </a:r>
            <a:r>
              <a:rPr lang="en-US" altLang="zh-CN" sz="2600" b="1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600" b="1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下标加 </a:t>
            </a:r>
            <a:r>
              <a:rPr lang="en-US" altLang="zh-CN" sz="2600" b="1">
                <a:solidFill>
                  <a:srgbClr val="00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874539" y="5671289"/>
            <a:ext cx="4137025" cy="957262"/>
            <a:chOff x="624" y="3447"/>
            <a:chExt cx="2770" cy="603"/>
          </a:xfrm>
        </p:grpSpPr>
        <p:sp>
          <p:nvSpPr>
            <p:cNvPr id="9237" name="Text Box 26"/>
            <p:cNvSpPr txBox="1">
              <a:spLocks noChangeArrowheads="1"/>
            </p:cNvSpPr>
            <p:nvPr/>
          </p:nvSpPr>
          <p:spPr bwMode="auto">
            <a:xfrm>
              <a:off x="624" y="3556"/>
              <a:ext cx="84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cs typeface="Times New Roman" panose="02020603050405020304" pitchFamily="18" charset="0"/>
                </a:rPr>
                <a:t>同理：</a:t>
              </a:r>
              <a:endParaRPr lang="zh-CN" altLang="en-US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238" name="Object 27"/>
            <p:cNvGraphicFramePr>
              <a:graphicFrameLocks noChangeAspect="1"/>
            </p:cNvGraphicFramePr>
            <p:nvPr/>
          </p:nvGraphicFramePr>
          <p:xfrm>
            <a:off x="1430" y="3447"/>
            <a:ext cx="851" cy="6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9" name="Equation" r:id="rId13" imgW="548758" imgH="426615" progId="Equation.3">
                    <p:embed/>
                  </p:oleObj>
                </mc:Choice>
                <mc:Fallback>
                  <p:oleObj name="Equation" r:id="rId13" imgW="548758" imgH="4266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0" y="3447"/>
                          <a:ext cx="851" cy="6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9" name="Object 28"/>
            <p:cNvGraphicFramePr>
              <a:graphicFrameLocks noChangeAspect="1"/>
            </p:cNvGraphicFramePr>
            <p:nvPr/>
          </p:nvGraphicFramePr>
          <p:xfrm>
            <a:off x="2459" y="3456"/>
            <a:ext cx="935" cy="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0" name="Equation" r:id="rId15" imgW="548758" imgH="426615" progId="Equation.3">
                    <p:embed/>
                  </p:oleObj>
                </mc:Choice>
                <mc:Fallback>
                  <p:oleObj name="Equation" r:id="rId15" imgW="548758" imgH="4266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9" y="3456"/>
                          <a:ext cx="935" cy="5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645939" y="4842613"/>
            <a:ext cx="1738313" cy="834081"/>
            <a:chOff x="480" y="3024"/>
            <a:chExt cx="1051" cy="432"/>
          </a:xfrm>
        </p:grpSpPr>
        <p:sp>
          <p:nvSpPr>
            <p:cNvPr id="9235" name="AutoShape 30" descr="40%"/>
            <p:cNvSpPr>
              <a:spLocks noChangeArrowheads="1"/>
            </p:cNvSpPr>
            <p:nvPr/>
          </p:nvSpPr>
          <p:spPr bwMode="auto">
            <a:xfrm>
              <a:off x="480" y="3024"/>
              <a:ext cx="960" cy="432"/>
            </a:xfrm>
            <a:prstGeom prst="wedgeRoundRectCallout">
              <a:avLst>
                <a:gd name="adj1" fmla="val 45315"/>
                <a:gd name="adj2" fmla="val -118519"/>
                <a:gd name="adj3" fmla="val 16667"/>
              </a:avLst>
            </a:prstGeom>
            <a:pattFill prst="pct10">
              <a:fgClr>
                <a:srgbClr val="00FF00"/>
              </a:fgClr>
              <a:bgClr>
                <a:srgbClr val="FFFFFF"/>
              </a:bgClr>
            </a:patt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400" b="1">
                <a:cs typeface="Times New Roman" panose="02020603050405020304" pitchFamily="18" charset="0"/>
              </a:endParaRPr>
            </a:p>
          </p:txBody>
        </p:sp>
        <p:sp>
          <p:nvSpPr>
            <p:cNvPr id="81951" name="Rectangle 31" descr="40%"/>
            <p:cNvSpPr>
              <a:spLocks noChangeArrowheads="1"/>
            </p:cNvSpPr>
            <p:nvPr/>
          </p:nvSpPr>
          <p:spPr bwMode="auto">
            <a:xfrm>
              <a:off x="548" y="3047"/>
              <a:ext cx="983" cy="39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zh-CN" altLang="en-US" sz="24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有效值</a:t>
              </a:r>
              <a:br>
                <a:rPr lang="zh-CN" altLang="en-US" sz="24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zh-CN" altLang="en-US" sz="24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必须大写</a:t>
              </a:r>
              <a:r>
                <a:rPr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endPara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233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8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8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0" dur="500"/>
                                        <p:tgtEl>
                                          <p:spTgt spid="8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animBg="1" autoUpdateAnimBg="0"/>
      <p:bldP spid="81924" grpId="0" autoUpdateAnimBg="0"/>
      <p:bldP spid="81925" grpId="0" autoUpdateAnimBg="0"/>
      <p:bldP spid="81932" grpId="0" autoUpdateAnimBg="0"/>
      <p:bldP spid="81933" grpId="0" autoUpdateAnimBg="0"/>
      <p:bldP spid="81934" grpId="0" animBg="1"/>
      <p:bldP spid="81938" grpId="0" animBg="1"/>
      <p:bldP spid="81942" grpId="0" animBg="1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42" name="Object 2"/>
          <p:cNvGraphicFramePr>
            <a:graphicFrameLocks noChangeAspect="1"/>
          </p:cNvGraphicFramePr>
          <p:nvPr>
            <p:extLst/>
          </p:nvPr>
        </p:nvGraphicFramePr>
        <p:xfrm>
          <a:off x="1293813" y="1202899"/>
          <a:ext cx="3659187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2" name="Equation" r:id="rId3" imgW="1511300" imgH="431800" progId="Equation.3">
                  <p:embed/>
                </p:oleObj>
              </mc:Choice>
              <mc:Fallback>
                <p:oleObj name="Equation" r:id="rId3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813" y="1202899"/>
                        <a:ext cx="3659187" cy="111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3" name="Object 3"/>
          <p:cNvGraphicFramePr>
            <a:graphicFrameLocks noChangeAspect="1"/>
          </p:cNvGraphicFramePr>
          <p:nvPr>
            <p:extLst/>
          </p:nvPr>
        </p:nvGraphicFramePr>
        <p:xfrm>
          <a:off x="4427538" y="418674"/>
          <a:ext cx="20891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3" name="公式" r:id="rId5" imgW="914400" imgH="393700" progId="Equation.3">
                  <p:embed/>
                </p:oleObj>
              </mc:Choice>
              <mc:Fallback>
                <p:oleObj name="公式" r:id="rId5" imgW="914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18674"/>
                        <a:ext cx="208915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4" name="Object 4"/>
          <p:cNvGraphicFramePr>
            <a:graphicFrameLocks noChangeAspect="1"/>
          </p:cNvGraphicFramePr>
          <p:nvPr>
            <p:extLst/>
          </p:nvPr>
        </p:nvGraphicFramePr>
        <p:xfrm>
          <a:off x="1308100" y="2233186"/>
          <a:ext cx="32131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4" name="公式" r:id="rId7" imgW="1409088" imgH="330057" progId="Equation.3">
                  <p:embed/>
                </p:oleObj>
              </mc:Choice>
              <mc:Fallback>
                <p:oleObj name="公式" r:id="rId7" imgW="1409088" imgH="3300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100" y="2233186"/>
                        <a:ext cx="321310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6" name="Object 6"/>
          <p:cNvGraphicFramePr>
            <a:graphicFrameLocks noChangeAspect="1"/>
          </p:cNvGraphicFramePr>
          <p:nvPr>
            <p:extLst/>
          </p:nvPr>
        </p:nvGraphicFramePr>
        <p:xfrm>
          <a:off x="444500" y="3147586"/>
          <a:ext cx="52768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5" name="Equation" r:id="rId9" imgW="2082800" imgH="215900" progId="Equation.3">
                  <p:embed/>
                </p:oleObj>
              </mc:Choice>
              <mc:Fallback>
                <p:oleObj name="Equation" r:id="rId9" imgW="2082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3147586"/>
                        <a:ext cx="527685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7" name="Object 7"/>
          <p:cNvGraphicFramePr>
            <a:graphicFrameLocks noChangeAspect="1"/>
          </p:cNvGraphicFramePr>
          <p:nvPr>
            <p:extLst/>
          </p:nvPr>
        </p:nvGraphicFramePr>
        <p:xfrm>
          <a:off x="1355725" y="3731786"/>
          <a:ext cx="43846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6" name="Equation" r:id="rId11" imgW="1790700" imgH="215900" progId="Equation.3">
                  <p:embed/>
                </p:oleObj>
              </mc:Choice>
              <mc:Fallback>
                <p:oleObj name="Equation" r:id="rId11" imgW="1790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3731786"/>
                        <a:ext cx="438467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48" name="Text Box 8"/>
          <p:cNvSpPr txBox="1">
            <a:spLocks noChangeArrowheads="1"/>
          </p:cNvSpPr>
          <p:nvPr/>
        </p:nvSpPr>
        <p:spPr bwMode="auto">
          <a:xfrm>
            <a:off x="525463" y="4366786"/>
            <a:ext cx="4191000" cy="104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当合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不变</a:t>
            </a:r>
            <a:r>
              <a:rPr lang="zh-CN" altLang="en-US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减小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说明</a:t>
            </a:r>
            <a:r>
              <a:rPr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b="1" baseline="-250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为纯电容负载</a:t>
            </a:r>
          </a:p>
        </p:txBody>
      </p:sp>
      <p:sp>
        <p:nvSpPr>
          <p:cNvPr id="189449" name="Text Box 9"/>
          <p:cNvSpPr txBox="1">
            <a:spLocks noChangeArrowheads="1"/>
          </p:cNvSpPr>
          <p:nvPr/>
        </p:nvSpPr>
        <p:spPr bwMode="auto">
          <a:xfrm>
            <a:off x="990600" y="5371674"/>
            <a:ext cx="2590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相量图如图示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867400" y="4468386"/>
            <a:ext cx="1676400" cy="1905000"/>
            <a:chOff x="360" y="2721"/>
            <a:chExt cx="1056" cy="1200"/>
          </a:xfrm>
        </p:grpSpPr>
        <p:sp>
          <p:nvSpPr>
            <p:cNvPr id="86043" name="Line 11"/>
            <p:cNvSpPr>
              <a:spLocks noChangeShapeType="1"/>
            </p:cNvSpPr>
            <p:nvPr/>
          </p:nvSpPr>
          <p:spPr bwMode="auto">
            <a:xfrm>
              <a:off x="1416" y="3441"/>
              <a:ext cx="0" cy="4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044" name="Line 12"/>
            <p:cNvSpPr>
              <a:spLocks noChangeShapeType="1"/>
            </p:cNvSpPr>
            <p:nvPr/>
          </p:nvSpPr>
          <p:spPr bwMode="auto">
            <a:xfrm>
              <a:off x="360" y="2721"/>
              <a:ext cx="1056" cy="7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5845647" y="5177827"/>
            <a:ext cx="2120900" cy="1447800"/>
            <a:chOff x="3504" y="3312"/>
            <a:chExt cx="1336" cy="912"/>
          </a:xfrm>
        </p:grpSpPr>
        <p:sp>
          <p:nvSpPr>
            <p:cNvPr id="86041" name="Line 14"/>
            <p:cNvSpPr>
              <a:spLocks noChangeShapeType="1"/>
            </p:cNvSpPr>
            <p:nvPr/>
          </p:nvSpPr>
          <p:spPr bwMode="auto">
            <a:xfrm>
              <a:off x="3504" y="3312"/>
              <a:ext cx="1056" cy="7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6042" name="Object 15"/>
            <p:cNvGraphicFramePr>
              <a:graphicFrameLocks noChangeAspect="1"/>
            </p:cNvGraphicFramePr>
            <p:nvPr/>
          </p:nvGraphicFramePr>
          <p:xfrm>
            <a:off x="4599" y="3888"/>
            <a:ext cx="24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7" name="公式" r:id="rId13" imgW="165028" imgH="228501" progId="Equation.3">
                    <p:embed/>
                  </p:oleObj>
                </mc:Choice>
                <mc:Fallback>
                  <p:oleObj name="公式" r:id="rId13" imgW="165028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9" y="3888"/>
                          <a:ext cx="24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843588" y="3993724"/>
            <a:ext cx="493712" cy="1195387"/>
            <a:chOff x="3528" y="2544"/>
            <a:chExt cx="311" cy="753"/>
          </a:xfrm>
        </p:grpSpPr>
        <p:sp>
          <p:nvSpPr>
            <p:cNvPr id="86039" name="Line 17"/>
            <p:cNvSpPr>
              <a:spLocks noChangeShapeType="1"/>
            </p:cNvSpPr>
            <p:nvPr/>
          </p:nvSpPr>
          <p:spPr bwMode="auto">
            <a:xfrm flipV="1">
              <a:off x="3528" y="2817"/>
              <a:ext cx="0" cy="4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6040" name="Object 18"/>
            <p:cNvGraphicFramePr>
              <a:graphicFrameLocks noChangeAspect="1"/>
            </p:cNvGraphicFramePr>
            <p:nvPr/>
          </p:nvGraphicFramePr>
          <p:xfrm>
            <a:off x="3579" y="2544"/>
            <a:ext cx="26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8" name="公式" r:id="rId15" imgW="177646" imgH="228402" progId="Equation.3">
                    <p:embed/>
                  </p:oleObj>
                </mc:Choice>
                <mc:Fallback>
                  <p:oleObj name="公式" r:id="rId15" imgW="177646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9" y="2544"/>
                          <a:ext cx="26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834063" y="4884311"/>
            <a:ext cx="2781300" cy="404813"/>
            <a:chOff x="3528" y="3105"/>
            <a:chExt cx="1752" cy="255"/>
          </a:xfrm>
        </p:grpSpPr>
        <p:sp>
          <p:nvSpPr>
            <p:cNvPr id="86037" name="Line 20"/>
            <p:cNvSpPr>
              <a:spLocks noChangeShapeType="1"/>
            </p:cNvSpPr>
            <p:nvPr/>
          </p:nvSpPr>
          <p:spPr bwMode="auto">
            <a:xfrm>
              <a:off x="3528" y="3297"/>
              <a:ext cx="1536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6038" name="Object 21"/>
            <p:cNvGraphicFramePr>
              <a:graphicFrameLocks noChangeAspect="1"/>
            </p:cNvGraphicFramePr>
            <p:nvPr/>
          </p:nvGraphicFramePr>
          <p:xfrm>
            <a:off x="5112" y="3105"/>
            <a:ext cx="168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9" name="公式" r:id="rId17" imgW="160035" imgH="198173" progId="Equation.3">
                    <p:embed/>
                  </p:oleObj>
                </mc:Choice>
                <mc:Fallback>
                  <p:oleObj name="公式" r:id="rId17" imgW="160035" imgH="1981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2" y="3105"/>
                          <a:ext cx="168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533400" y="659974"/>
            <a:ext cx="3487738" cy="560387"/>
            <a:chOff x="240" y="240"/>
            <a:chExt cx="2197" cy="353"/>
          </a:xfrm>
        </p:grpSpPr>
        <p:sp>
          <p:nvSpPr>
            <p:cNvPr id="86035" name="Text Box 24"/>
            <p:cNvSpPr txBox="1">
              <a:spLocks noChangeArrowheads="1"/>
            </p:cNvSpPr>
            <p:nvPr/>
          </p:nvSpPr>
          <p:spPr bwMode="auto">
            <a:xfrm>
              <a:off x="240" y="240"/>
              <a:ext cx="96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  <a:cs typeface="Times New Roman" panose="02020603050405020304" pitchFamily="18" charset="0"/>
                </a:rPr>
                <a:t>方法</a:t>
              </a:r>
              <a:r>
                <a:rPr lang="en-US" altLang="zh-CN" b="1">
                  <a:solidFill>
                    <a:srgbClr val="FF3300"/>
                  </a:solidFill>
                  <a:cs typeface="Times New Roman" panose="02020603050405020304" pitchFamily="18" charset="0"/>
                </a:rPr>
                <a:t>2:</a:t>
              </a:r>
            </a:p>
          </p:txBody>
        </p:sp>
        <p:graphicFrame>
          <p:nvGraphicFramePr>
            <p:cNvPr id="86036" name="Object 25"/>
            <p:cNvGraphicFramePr>
              <a:graphicFrameLocks noChangeAspect="1"/>
            </p:cNvGraphicFramePr>
            <p:nvPr/>
          </p:nvGraphicFramePr>
          <p:xfrm>
            <a:off x="1056" y="240"/>
            <a:ext cx="1381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90" name="公式" r:id="rId19" imgW="837836" imgH="215806" progId="Equation.3">
                    <p:embed/>
                  </p:oleObj>
                </mc:Choice>
                <mc:Fallback>
                  <p:oleObj name="公式" r:id="rId19" imgW="83783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40"/>
                          <a:ext cx="1381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5834063" y="5189111"/>
            <a:ext cx="1990725" cy="588963"/>
            <a:chOff x="3528" y="3297"/>
            <a:chExt cx="1254" cy="371"/>
          </a:xfrm>
        </p:grpSpPr>
        <p:sp>
          <p:nvSpPr>
            <p:cNvPr id="86033" name="Line 27"/>
            <p:cNvSpPr>
              <a:spLocks noChangeShapeType="1"/>
            </p:cNvSpPr>
            <p:nvPr/>
          </p:nvSpPr>
          <p:spPr bwMode="auto">
            <a:xfrm>
              <a:off x="3528" y="3297"/>
              <a:ext cx="1056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6034" name="Object 28"/>
            <p:cNvGraphicFramePr>
              <a:graphicFrameLocks noChangeAspect="1"/>
            </p:cNvGraphicFramePr>
            <p:nvPr/>
          </p:nvGraphicFramePr>
          <p:xfrm>
            <a:off x="4597" y="3388"/>
            <a:ext cx="185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91" name="公式" r:id="rId21" imgW="126890" imgH="190335" progId="Equation.3">
                    <p:embed/>
                  </p:oleObj>
                </mc:Choice>
                <mc:Fallback>
                  <p:oleObj name="公式" r:id="rId21" imgW="126890" imgH="1903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7" y="3388"/>
                          <a:ext cx="185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6032" name="Picture 69" descr="图片46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1152099"/>
            <a:ext cx="2462212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1761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9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9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9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9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9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9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8" grpId="0" autoUpdateAnimBg="0"/>
      <p:bldP spid="189449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27100" y="457200"/>
            <a:ext cx="9144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663700" y="520700"/>
            <a:ext cx="6540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cs typeface="Times New Roman" panose="02020603050405020304" pitchFamily="18" charset="0"/>
              </a:rPr>
              <a:t>下图电路中已知：</a:t>
            </a:r>
            <a:r>
              <a:rPr lang="en-US" altLang="zh-CN" b="1" i="1">
                <a:cs typeface="Times New Roman" panose="02020603050405020304" pitchFamily="18" charset="0"/>
              </a:rPr>
              <a:t>I</a:t>
            </a:r>
            <a:r>
              <a:rPr lang="en-US" altLang="zh-CN" b="1" baseline="-25000">
                <a:cs typeface="Times New Roman" panose="02020603050405020304" pitchFamily="18" charset="0"/>
              </a:rPr>
              <a:t>1</a:t>
            </a:r>
            <a:r>
              <a:rPr lang="en-US" altLang="zh-CN" b="1">
                <a:cs typeface="Times New Roman" panose="02020603050405020304" pitchFamily="18" charset="0"/>
              </a:rPr>
              <a:t>=10A</a:t>
            </a:r>
            <a:r>
              <a:rPr lang="zh-CN" altLang="en-US" b="1">
                <a:cs typeface="Times New Roman" panose="02020603050405020304" pitchFamily="18" charset="0"/>
              </a:rPr>
              <a:t>、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AB</a:t>
            </a:r>
            <a:r>
              <a:rPr lang="en-US" altLang="zh-CN" b="1">
                <a:cs typeface="Times New Roman" panose="02020603050405020304" pitchFamily="18" charset="0"/>
              </a:rPr>
              <a:t> =100V</a:t>
            </a:r>
            <a:r>
              <a:rPr lang="zh-CN" altLang="en-US" b="1"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406400" y="1020763"/>
            <a:ext cx="56022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cs typeface="Times New Roman" panose="02020603050405020304" pitchFamily="18" charset="0"/>
              </a:rPr>
              <a:t>求：总电压</a:t>
            </a:r>
            <a:r>
              <a:rPr lang="zh-CN" altLang="en-US" b="1">
                <a:solidFill>
                  <a:schemeClr val="tx2"/>
                </a:solidFill>
                <a:cs typeface="Times New Roman" panose="02020603050405020304" pitchFamily="18" charset="0"/>
              </a:rPr>
              <a:t>表和总电流表</a:t>
            </a:r>
            <a:r>
              <a:rPr lang="zh-CN" altLang="en-US" b="1" i="1" baseline="-2500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b="1">
                <a:cs typeface="Times New Roman" panose="02020603050405020304" pitchFamily="18" charset="0"/>
              </a:rPr>
              <a:t>的读数。</a:t>
            </a:r>
          </a:p>
        </p:txBody>
      </p:sp>
      <p:sp>
        <p:nvSpPr>
          <p:cNvPr id="178181" name="Text Box 5"/>
          <p:cNvSpPr txBox="1">
            <a:spLocks noChangeArrowheads="1"/>
          </p:cNvSpPr>
          <p:nvPr/>
        </p:nvSpPr>
        <p:spPr bwMode="auto">
          <a:xfrm>
            <a:off x="457200" y="5222071"/>
            <a:ext cx="7315200" cy="95410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解题方法有两种： 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用相量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复数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(2)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利用相量图分析求解。</a:t>
            </a:r>
          </a:p>
        </p:txBody>
      </p:sp>
      <p:sp>
        <p:nvSpPr>
          <p:cNvPr id="178185" name="Text Box 9"/>
          <p:cNvSpPr txBox="1">
            <a:spLocks noChangeArrowheads="1"/>
          </p:cNvSpPr>
          <p:nvPr/>
        </p:nvSpPr>
        <p:spPr bwMode="auto">
          <a:xfrm>
            <a:off x="381000" y="4191000"/>
            <a:ext cx="86106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分析：已知电容支路的电流、电压和部分参数</a:t>
            </a:r>
            <a:r>
              <a:rPr lang="en-US" altLang="zh-CN" b="1">
                <a:cs typeface="Times New Roman" panose="02020603050405020304" pitchFamily="18" charset="0"/>
              </a:rPr>
              <a:t>,</a:t>
            </a:r>
            <a:r>
              <a:rPr lang="zh-CN" altLang="en-US" b="1">
                <a:cs typeface="Times New Roman" panose="02020603050405020304" pitchFamily="18" charset="0"/>
              </a:rPr>
              <a:t>求总</a:t>
            </a:r>
          </a:p>
          <a:p>
            <a:pPr>
              <a:lnSpc>
                <a:spcPct val="110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      电流和电压</a:t>
            </a:r>
          </a:p>
        </p:txBody>
      </p:sp>
      <p:pic>
        <p:nvPicPr>
          <p:cNvPr id="87047" name="Picture 102" descr="图片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84313"/>
            <a:ext cx="500380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328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8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1" grpId="0" autoUpdateAnimBg="0"/>
      <p:bldP spid="178185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5791200" y="2265894"/>
            <a:ext cx="2924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cs typeface="Times New Roman" panose="02020603050405020304" pitchFamily="18" charset="0"/>
              </a:rPr>
              <a:t>求：</a:t>
            </a:r>
            <a:r>
              <a:rPr lang="en-US" altLang="zh-CN" b="1">
                <a:cs typeface="Times New Roman" panose="02020603050405020304" pitchFamily="18" charset="0"/>
              </a:rPr>
              <a:t>A</a:t>
            </a:r>
            <a:r>
              <a:rPr lang="zh-CN" altLang="en-US" b="1">
                <a:cs typeface="Times New Roman" panose="02020603050405020304" pitchFamily="18" charset="0"/>
              </a:rPr>
              <a:t>、</a:t>
            </a:r>
            <a:r>
              <a:rPr lang="en-US" altLang="zh-CN" b="1">
                <a:cs typeface="Times New Roman" panose="02020603050405020304" pitchFamily="18" charset="0"/>
              </a:rPr>
              <a:t>V </a:t>
            </a:r>
            <a:r>
              <a:rPr lang="zh-CN" altLang="en-US" b="1">
                <a:cs typeface="Times New Roman" panose="02020603050405020304" pitchFamily="18" charset="0"/>
              </a:rPr>
              <a:t>的读数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5562600" y="1102256"/>
            <a:ext cx="35814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已知：</a:t>
            </a:r>
            <a:r>
              <a:rPr lang="en-US" altLang="zh-CN" b="1" i="1">
                <a:cs typeface="Times New Roman" panose="02020603050405020304" pitchFamily="18" charset="0"/>
              </a:rPr>
              <a:t>I</a:t>
            </a:r>
            <a:r>
              <a:rPr lang="en-US" altLang="zh-CN" b="1" baseline="-25000">
                <a:cs typeface="Times New Roman" panose="02020603050405020304" pitchFamily="18" charset="0"/>
              </a:rPr>
              <a:t>1</a:t>
            </a:r>
            <a:r>
              <a:rPr lang="en-US" altLang="zh-CN" b="1">
                <a:cs typeface="Times New Roman" panose="02020603050405020304" pitchFamily="18" charset="0"/>
              </a:rPr>
              <a:t>= 10A</a:t>
            </a:r>
            <a:r>
              <a:rPr lang="zh-CN" altLang="en-US" b="1">
                <a:cs typeface="Times New Roman" panose="02020603050405020304" pitchFamily="18" charset="0"/>
              </a:rPr>
              <a:t>、</a:t>
            </a:r>
          </a:p>
          <a:p>
            <a:pPr>
              <a:lnSpc>
                <a:spcPct val="110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            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AB</a:t>
            </a:r>
            <a:r>
              <a:rPr lang="en-US" altLang="zh-CN" b="1">
                <a:cs typeface="Times New Roman" panose="02020603050405020304" pitchFamily="18" charset="0"/>
              </a:rPr>
              <a:t> =100V</a:t>
            </a:r>
            <a:r>
              <a:rPr lang="zh-CN" altLang="en-US" b="1"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>
            <a:off x="250825" y="3269194"/>
            <a:ext cx="8686800" cy="0"/>
          </a:xfrm>
          <a:prstGeom prst="line">
            <a:avLst/>
          </a:prstGeom>
          <a:noFill/>
          <a:ln w="28575">
            <a:solidFill>
              <a:srgbClr val="00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bIns="0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381000" y="3540656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解法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用相量计算</a:t>
            </a:r>
          </a:p>
        </p:txBody>
      </p:sp>
      <p:sp>
        <p:nvSpPr>
          <p:cNvPr id="179206" name="Text Box 6"/>
          <p:cNvSpPr txBox="1">
            <a:spLocks noChangeArrowheads="1"/>
          </p:cNvSpPr>
          <p:nvPr/>
        </p:nvSpPr>
        <p:spPr bwMode="auto">
          <a:xfrm>
            <a:off x="5791200" y="5993344"/>
            <a:ext cx="3028950" cy="519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所以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读数为 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649288" y="3845456"/>
            <a:ext cx="6818312" cy="646113"/>
            <a:chOff x="409" y="2160"/>
            <a:chExt cx="4295" cy="407"/>
          </a:xfrm>
        </p:grpSpPr>
        <p:grpSp>
          <p:nvGrpSpPr>
            <p:cNvPr id="88089" name="Group 55"/>
            <p:cNvGrpSpPr>
              <a:grpSpLocks/>
            </p:cNvGrpSpPr>
            <p:nvPr/>
          </p:nvGrpSpPr>
          <p:grpSpPr bwMode="auto">
            <a:xfrm>
              <a:off x="409" y="2160"/>
              <a:ext cx="4295" cy="407"/>
              <a:chOff x="409" y="2160"/>
              <a:chExt cx="4295" cy="407"/>
            </a:xfrm>
          </p:grpSpPr>
          <p:grpSp>
            <p:nvGrpSpPr>
              <p:cNvPr id="88093" name="Group 56"/>
              <p:cNvGrpSpPr>
                <a:grpSpLocks/>
              </p:cNvGrpSpPr>
              <p:nvPr/>
            </p:nvGrpSpPr>
            <p:grpSpPr bwMode="auto">
              <a:xfrm>
                <a:off x="431" y="2160"/>
                <a:ext cx="4273" cy="407"/>
                <a:chOff x="431" y="2160"/>
                <a:chExt cx="4273" cy="407"/>
              </a:xfrm>
            </p:grpSpPr>
            <p:sp>
              <p:nvSpPr>
                <p:cNvPr id="8809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494" y="2208"/>
                  <a:ext cx="566" cy="3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lang="zh-CN" altLang="en-US" b="1">
                      <a:cs typeface="Times New Roman" panose="02020603050405020304" pitchFamily="18" charset="0"/>
                    </a:rPr>
                    <a:t>即：</a:t>
                  </a:r>
                </a:p>
              </p:txBody>
            </p:sp>
            <p:graphicFrame>
              <p:nvGraphicFramePr>
                <p:cNvPr id="88096" name="Object 58"/>
                <p:cNvGraphicFramePr>
                  <a:graphicFrameLocks noChangeAspect="1"/>
                </p:cNvGraphicFramePr>
                <p:nvPr/>
              </p:nvGraphicFramePr>
              <p:xfrm>
                <a:off x="2866" y="2208"/>
                <a:ext cx="1838" cy="35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2806" name="Equation" r:id="rId3" imgW="1040948" imgH="228501" progId="Equation.3">
                        <p:embed/>
                      </p:oleObj>
                    </mc:Choice>
                    <mc:Fallback>
                      <p:oleObj name="Equation" r:id="rId3" imgW="1040948" imgH="228501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66" y="2208"/>
                              <a:ext cx="1838" cy="35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8097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31" y="2160"/>
                  <a:ext cx="116" cy="3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10000"/>
                    </a:lnSpc>
                  </a:pPr>
                  <a:endParaRPr lang="en-US" altLang="zh-CN" b="1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098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1203" y="2206"/>
                  <a:ext cx="1466" cy="3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lang="zh-CN" altLang="en-US" b="1">
                      <a:cs typeface="Times New Roman" panose="02020603050405020304" pitchFamily="18" charset="0"/>
                    </a:rPr>
                    <a:t>为参考相量，</a:t>
                  </a:r>
                </a:p>
              </p:txBody>
            </p:sp>
            <p:graphicFrame>
              <p:nvGraphicFramePr>
                <p:cNvPr id="88099" name="Object 61"/>
                <p:cNvGraphicFramePr>
                  <a:graphicFrameLocks noChangeAspect="1"/>
                </p:cNvGraphicFramePr>
                <p:nvPr/>
              </p:nvGraphicFramePr>
              <p:xfrm>
                <a:off x="815" y="2208"/>
                <a:ext cx="480" cy="3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2807" name="公式" r:id="rId5" imgW="281718" imgH="220875" progId="Equation.3">
                        <p:embed/>
                      </p:oleObj>
                    </mc:Choice>
                    <mc:Fallback>
                      <p:oleObj name="公式" r:id="rId5" imgW="281718" imgH="220875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5" y="2208"/>
                              <a:ext cx="480" cy="33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88094" name="Rectangle 62"/>
              <p:cNvSpPr>
                <a:spLocks noChangeArrowheads="1"/>
              </p:cNvSpPr>
              <p:nvPr/>
            </p:nvSpPr>
            <p:spPr bwMode="auto">
              <a:xfrm>
                <a:off x="409" y="2205"/>
                <a:ext cx="56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b="1">
                    <a:cs typeface="Times New Roman" panose="02020603050405020304" pitchFamily="18" charset="0"/>
                  </a:rPr>
                  <a:t>设：</a:t>
                </a:r>
              </a:p>
            </p:txBody>
          </p:sp>
        </p:grpSp>
        <p:grpSp>
          <p:nvGrpSpPr>
            <p:cNvPr id="88090" name="Group 63"/>
            <p:cNvGrpSpPr>
              <a:grpSpLocks/>
            </p:cNvGrpSpPr>
            <p:nvPr/>
          </p:nvGrpSpPr>
          <p:grpSpPr bwMode="auto">
            <a:xfrm>
              <a:off x="4032" y="2279"/>
              <a:ext cx="384" cy="217"/>
              <a:chOff x="4032" y="2279"/>
              <a:chExt cx="384" cy="217"/>
            </a:xfrm>
          </p:grpSpPr>
          <p:sp>
            <p:nvSpPr>
              <p:cNvPr id="88091" name="Line 64"/>
              <p:cNvSpPr>
                <a:spLocks noChangeShapeType="1"/>
              </p:cNvSpPr>
              <p:nvPr/>
            </p:nvSpPr>
            <p:spPr bwMode="auto">
              <a:xfrm>
                <a:off x="4032" y="249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092" name="Line 65"/>
              <p:cNvSpPr>
                <a:spLocks noChangeShapeType="1"/>
              </p:cNvSpPr>
              <p:nvPr/>
            </p:nvSpPr>
            <p:spPr bwMode="auto">
              <a:xfrm flipV="1">
                <a:off x="4032" y="2279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66"/>
          <p:cNvGrpSpPr>
            <a:grpSpLocks/>
          </p:cNvGrpSpPr>
          <p:nvPr/>
        </p:nvGrpSpPr>
        <p:grpSpPr bwMode="auto">
          <a:xfrm>
            <a:off x="666750" y="4607456"/>
            <a:ext cx="6419850" cy="587375"/>
            <a:chOff x="420" y="2640"/>
            <a:chExt cx="4044" cy="370"/>
          </a:xfrm>
        </p:grpSpPr>
        <p:sp>
          <p:nvSpPr>
            <p:cNvPr id="88084" name="Text Box 67"/>
            <p:cNvSpPr txBox="1">
              <a:spLocks noChangeArrowheads="1"/>
            </p:cNvSpPr>
            <p:nvPr/>
          </p:nvSpPr>
          <p:spPr bwMode="auto">
            <a:xfrm>
              <a:off x="420" y="2640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cs typeface="Times New Roman" panose="02020603050405020304" pitchFamily="18" charset="0"/>
                </a:rPr>
                <a:t>则：</a:t>
              </a:r>
            </a:p>
          </p:txBody>
        </p:sp>
        <p:graphicFrame>
          <p:nvGraphicFramePr>
            <p:cNvPr id="88085" name="Object 68"/>
            <p:cNvGraphicFramePr>
              <a:graphicFrameLocks noChangeAspect="1"/>
            </p:cNvGraphicFramePr>
            <p:nvPr/>
          </p:nvGraphicFramePr>
          <p:xfrm>
            <a:off x="783" y="2640"/>
            <a:ext cx="3681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08" name="Equation" r:id="rId7" imgW="2298700" imgH="241300" progId="Equation.3">
                    <p:embed/>
                  </p:oleObj>
                </mc:Choice>
                <mc:Fallback>
                  <p:oleObj name="Equation" r:id="rId7" imgW="22987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3" y="2640"/>
                          <a:ext cx="3681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8086" name="Group 69"/>
            <p:cNvGrpSpPr>
              <a:grpSpLocks/>
            </p:cNvGrpSpPr>
            <p:nvPr/>
          </p:nvGrpSpPr>
          <p:grpSpPr bwMode="auto">
            <a:xfrm>
              <a:off x="3600" y="2711"/>
              <a:ext cx="624" cy="217"/>
              <a:chOff x="3360" y="2688"/>
              <a:chExt cx="624" cy="217"/>
            </a:xfrm>
          </p:grpSpPr>
          <p:sp>
            <p:nvSpPr>
              <p:cNvPr id="88087" name="Line 70"/>
              <p:cNvSpPr>
                <a:spLocks noChangeShapeType="1"/>
              </p:cNvSpPr>
              <p:nvPr/>
            </p:nvSpPr>
            <p:spPr bwMode="auto">
              <a:xfrm>
                <a:off x="3360" y="2905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088" name="Line 71"/>
              <p:cNvSpPr>
                <a:spLocks noChangeShapeType="1"/>
              </p:cNvSpPr>
              <p:nvPr/>
            </p:nvSpPr>
            <p:spPr bwMode="auto">
              <a:xfrm flipV="1">
                <a:off x="3360" y="2688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" name="Group 72"/>
          <p:cNvGrpSpPr>
            <a:grpSpLocks/>
          </p:cNvGrpSpPr>
          <p:nvPr/>
        </p:nvGrpSpPr>
        <p:grpSpPr bwMode="auto">
          <a:xfrm>
            <a:off x="1160463" y="5293256"/>
            <a:ext cx="4308475" cy="600075"/>
            <a:chOff x="731" y="3072"/>
            <a:chExt cx="2714" cy="378"/>
          </a:xfrm>
        </p:grpSpPr>
        <p:graphicFrame>
          <p:nvGraphicFramePr>
            <p:cNvPr id="88080" name="Object 73"/>
            <p:cNvGraphicFramePr>
              <a:graphicFrameLocks noChangeAspect="1"/>
            </p:cNvGraphicFramePr>
            <p:nvPr/>
          </p:nvGraphicFramePr>
          <p:xfrm>
            <a:off x="731" y="3072"/>
            <a:ext cx="2714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09" name="Equation" r:id="rId9" imgW="1422400" imgH="228600" progId="Equation.3">
                    <p:embed/>
                  </p:oleObj>
                </mc:Choice>
                <mc:Fallback>
                  <p:oleObj name="Equation" r:id="rId9" imgW="1422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" y="3072"/>
                          <a:ext cx="2714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8081" name="Group 74"/>
            <p:cNvGrpSpPr>
              <a:grpSpLocks/>
            </p:cNvGrpSpPr>
            <p:nvPr/>
          </p:nvGrpSpPr>
          <p:grpSpPr bwMode="auto">
            <a:xfrm>
              <a:off x="1584" y="3143"/>
              <a:ext cx="576" cy="217"/>
              <a:chOff x="2448" y="2519"/>
              <a:chExt cx="576" cy="217"/>
            </a:xfrm>
          </p:grpSpPr>
          <p:sp>
            <p:nvSpPr>
              <p:cNvPr id="88082" name="Line 75"/>
              <p:cNvSpPr>
                <a:spLocks noChangeShapeType="1"/>
              </p:cNvSpPr>
              <p:nvPr/>
            </p:nvSpPr>
            <p:spPr bwMode="auto">
              <a:xfrm>
                <a:off x="2448" y="2736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083" name="Line 76"/>
              <p:cNvSpPr>
                <a:spLocks noChangeShapeType="1"/>
              </p:cNvSpPr>
              <p:nvPr/>
            </p:nvSpPr>
            <p:spPr bwMode="auto">
              <a:xfrm flipV="1">
                <a:off x="2448" y="2519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" name="Group 77"/>
          <p:cNvGrpSpPr>
            <a:grpSpLocks/>
          </p:cNvGrpSpPr>
          <p:nvPr/>
        </p:nvGrpSpPr>
        <p:grpSpPr bwMode="auto">
          <a:xfrm>
            <a:off x="1181100" y="5979056"/>
            <a:ext cx="4071938" cy="609600"/>
            <a:chOff x="744" y="3504"/>
            <a:chExt cx="2565" cy="384"/>
          </a:xfrm>
        </p:grpSpPr>
        <p:graphicFrame>
          <p:nvGraphicFramePr>
            <p:cNvPr id="88076" name="Object 78"/>
            <p:cNvGraphicFramePr>
              <a:graphicFrameLocks noChangeAspect="1"/>
            </p:cNvGraphicFramePr>
            <p:nvPr/>
          </p:nvGraphicFramePr>
          <p:xfrm>
            <a:off x="744" y="3504"/>
            <a:ext cx="256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10" name="Equation" r:id="rId11" imgW="1346200" imgH="228600" progId="Equation.3">
                    <p:embed/>
                  </p:oleObj>
                </mc:Choice>
                <mc:Fallback>
                  <p:oleObj name="Equation" r:id="rId11" imgW="1346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" y="3504"/>
                          <a:ext cx="2565" cy="384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8077" name="Group 79"/>
            <p:cNvGrpSpPr>
              <a:grpSpLocks/>
            </p:cNvGrpSpPr>
            <p:nvPr/>
          </p:nvGrpSpPr>
          <p:grpSpPr bwMode="auto">
            <a:xfrm>
              <a:off x="2592" y="3600"/>
              <a:ext cx="432" cy="217"/>
              <a:chOff x="2592" y="3600"/>
              <a:chExt cx="432" cy="217"/>
            </a:xfrm>
          </p:grpSpPr>
          <p:sp>
            <p:nvSpPr>
              <p:cNvPr id="88078" name="Line 80"/>
              <p:cNvSpPr>
                <a:spLocks noChangeShapeType="1"/>
              </p:cNvSpPr>
              <p:nvPr/>
            </p:nvSpPr>
            <p:spPr bwMode="auto">
              <a:xfrm>
                <a:off x="2592" y="3817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079" name="Line 81"/>
              <p:cNvSpPr>
                <a:spLocks noChangeShapeType="1"/>
              </p:cNvSpPr>
              <p:nvPr/>
            </p:nvSpPr>
            <p:spPr bwMode="auto">
              <a:xfrm flipV="1">
                <a:off x="2592" y="3600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88075" name="Picture 168" descr="图片4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60906"/>
            <a:ext cx="500380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774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5" grpId="0" autoUpdateAnimBg="0"/>
      <p:bldP spid="179206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226" name="Object 2"/>
          <p:cNvGraphicFramePr>
            <a:graphicFrameLocks noChangeAspect="1"/>
          </p:cNvGraphicFramePr>
          <p:nvPr>
            <p:extLst/>
          </p:nvPr>
        </p:nvGraphicFramePr>
        <p:xfrm>
          <a:off x="533400" y="4074059"/>
          <a:ext cx="518318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0" name="Equation" r:id="rId3" imgW="1917700" imgH="228600" progId="Equation.3">
                  <p:embed/>
                </p:oleObj>
              </mc:Choice>
              <mc:Fallback>
                <p:oleObj name="Equation" r:id="rId3" imgW="1917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074059"/>
                        <a:ext cx="518318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92187" y="6221947"/>
            <a:ext cx="2954338" cy="569912"/>
            <a:chOff x="1653" y="3882"/>
            <a:chExt cx="1861" cy="359"/>
          </a:xfrm>
        </p:grpSpPr>
        <p:sp>
          <p:nvSpPr>
            <p:cNvPr id="180228" name="Text Box 4"/>
            <p:cNvSpPr txBox="1">
              <a:spLocks noChangeArrowheads="1"/>
            </p:cNvSpPr>
            <p:nvPr/>
          </p:nvSpPr>
          <p:spPr bwMode="auto">
            <a:xfrm>
              <a:off x="2007" y="3914"/>
              <a:ext cx="1507" cy="3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 </a:t>
              </a: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读数为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141V</a:t>
              </a:r>
            </a:p>
          </p:txBody>
        </p:sp>
        <p:sp>
          <p:nvSpPr>
            <p:cNvPr id="89107" name="Text Box 5"/>
            <p:cNvSpPr txBox="1">
              <a:spLocks noChangeArrowheads="1"/>
            </p:cNvSpPr>
            <p:nvPr/>
          </p:nvSpPr>
          <p:spPr bwMode="auto">
            <a:xfrm>
              <a:off x="1653" y="3882"/>
              <a:ext cx="30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>
                  <a:solidFill>
                    <a:srgbClr val="CC00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</a:t>
              </a:r>
              <a:endParaRPr lang="en-US" altLang="zh-CN" b="1">
                <a:solidFill>
                  <a:srgbClr val="CC00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89092" name="Line 6"/>
          <p:cNvSpPr>
            <a:spLocks noChangeShapeType="1"/>
          </p:cNvSpPr>
          <p:nvPr/>
        </p:nvSpPr>
        <p:spPr bwMode="auto">
          <a:xfrm>
            <a:off x="279400" y="3269197"/>
            <a:ext cx="8686800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bIns="0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093" name="Rectangle 7"/>
          <p:cNvSpPr>
            <a:spLocks noChangeArrowheads="1"/>
          </p:cNvSpPr>
          <p:nvPr/>
        </p:nvSpPr>
        <p:spPr bwMode="auto">
          <a:xfrm>
            <a:off x="5791200" y="2265897"/>
            <a:ext cx="2924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cs typeface="Times New Roman" panose="02020603050405020304" pitchFamily="18" charset="0"/>
              </a:rPr>
              <a:t>求：</a:t>
            </a:r>
            <a:r>
              <a:rPr lang="en-US" altLang="zh-CN" b="1">
                <a:cs typeface="Times New Roman" panose="02020603050405020304" pitchFamily="18" charset="0"/>
              </a:rPr>
              <a:t>A</a:t>
            </a:r>
            <a:r>
              <a:rPr lang="zh-CN" altLang="en-US" b="1">
                <a:cs typeface="Times New Roman" panose="02020603050405020304" pitchFamily="18" charset="0"/>
              </a:rPr>
              <a:t>、</a:t>
            </a:r>
            <a:r>
              <a:rPr lang="en-US" altLang="zh-CN" b="1">
                <a:cs typeface="Times New Roman" panose="02020603050405020304" pitchFamily="18" charset="0"/>
              </a:rPr>
              <a:t>V </a:t>
            </a:r>
            <a:r>
              <a:rPr lang="zh-CN" altLang="en-US" b="1">
                <a:cs typeface="Times New Roman" panose="02020603050405020304" pitchFamily="18" charset="0"/>
              </a:rPr>
              <a:t>的读数</a:t>
            </a:r>
          </a:p>
        </p:txBody>
      </p:sp>
      <p:sp>
        <p:nvSpPr>
          <p:cNvPr id="89094" name="Text Box 8"/>
          <p:cNvSpPr txBox="1">
            <a:spLocks noChangeArrowheads="1"/>
          </p:cNvSpPr>
          <p:nvPr/>
        </p:nvSpPr>
        <p:spPr bwMode="auto">
          <a:xfrm>
            <a:off x="5562600" y="1102259"/>
            <a:ext cx="35814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已知：</a:t>
            </a:r>
            <a:r>
              <a:rPr lang="en-US" altLang="zh-CN" b="1" i="1">
                <a:cs typeface="Times New Roman" panose="02020603050405020304" pitchFamily="18" charset="0"/>
              </a:rPr>
              <a:t>I</a:t>
            </a:r>
            <a:r>
              <a:rPr lang="en-US" altLang="zh-CN" b="1" baseline="-25000">
                <a:cs typeface="Times New Roman" panose="02020603050405020304" pitchFamily="18" charset="0"/>
              </a:rPr>
              <a:t>1</a:t>
            </a:r>
            <a:r>
              <a:rPr lang="en-US" altLang="zh-CN" b="1">
                <a:cs typeface="Times New Roman" panose="02020603050405020304" pitchFamily="18" charset="0"/>
              </a:rPr>
              <a:t>=10A</a:t>
            </a:r>
            <a:r>
              <a:rPr lang="zh-CN" altLang="en-US" b="1">
                <a:cs typeface="Times New Roman" panose="02020603050405020304" pitchFamily="18" charset="0"/>
              </a:rPr>
              <a:t>、</a:t>
            </a:r>
          </a:p>
          <a:p>
            <a:pPr>
              <a:lnSpc>
                <a:spcPct val="110000"/>
              </a:lnSpc>
            </a:pPr>
            <a:r>
              <a:rPr lang="zh-CN" altLang="en-US" b="1">
                <a:cs typeface="Times New Roman" panose="02020603050405020304" pitchFamily="18" charset="0"/>
              </a:rPr>
              <a:t>            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AB</a:t>
            </a:r>
            <a:r>
              <a:rPr lang="en-US" altLang="zh-CN" b="1">
                <a:cs typeface="Times New Roman" panose="02020603050405020304" pitchFamily="18" charset="0"/>
              </a:rPr>
              <a:t> =100V</a:t>
            </a:r>
            <a:r>
              <a:rPr lang="zh-CN" altLang="en-US" b="1">
                <a:cs typeface="Times New Roman" panose="02020603050405020304" pitchFamily="18" charset="0"/>
              </a:rPr>
              <a:t>，</a:t>
            </a:r>
          </a:p>
        </p:txBody>
      </p:sp>
      <p:grpSp>
        <p:nvGrpSpPr>
          <p:cNvPr id="89095" name="Group 56"/>
          <p:cNvGrpSpPr>
            <a:grpSpLocks/>
          </p:cNvGrpSpPr>
          <p:nvPr/>
        </p:nvGrpSpPr>
        <p:grpSpPr bwMode="auto">
          <a:xfrm>
            <a:off x="611187" y="3540659"/>
            <a:ext cx="4775200" cy="565150"/>
            <a:chOff x="384" y="1968"/>
            <a:chExt cx="3008" cy="356"/>
          </a:xfrm>
        </p:grpSpPr>
        <p:graphicFrame>
          <p:nvGraphicFramePr>
            <p:cNvPr id="89102" name="Object 57"/>
            <p:cNvGraphicFramePr>
              <a:graphicFrameLocks noChangeAspect="1"/>
            </p:cNvGraphicFramePr>
            <p:nvPr/>
          </p:nvGraphicFramePr>
          <p:xfrm>
            <a:off x="384" y="1968"/>
            <a:ext cx="3008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91" name="Equation" r:id="rId5" imgW="1663700" imgH="228600" progId="Equation.3">
                    <p:embed/>
                  </p:oleObj>
                </mc:Choice>
                <mc:Fallback>
                  <p:oleObj name="Equation" r:id="rId5" imgW="1663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968"/>
                          <a:ext cx="3008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9103" name="Group 58"/>
            <p:cNvGrpSpPr>
              <a:grpSpLocks/>
            </p:cNvGrpSpPr>
            <p:nvPr/>
          </p:nvGrpSpPr>
          <p:grpSpPr bwMode="auto">
            <a:xfrm>
              <a:off x="2688" y="2039"/>
              <a:ext cx="432" cy="217"/>
              <a:chOff x="2592" y="3600"/>
              <a:chExt cx="432" cy="217"/>
            </a:xfrm>
          </p:grpSpPr>
          <p:sp>
            <p:nvSpPr>
              <p:cNvPr id="89104" name="Line 59"/>
              <p:cNvSpPr>
                <a:spLocks noChangeShapeType="1"/>
              </p:cNvSpPr>
              <p:nvPr/>
            </p:nvSpPr>
            <p:spPr bwMode="auto">
              <a:xfrm>
                <a:off x="2592" y="3817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105" name="Line 60"/>
              <p:cNvSpPr>
                <a:spLocks noChangeShapeType="1"/>
              </p:cNvSpPr>
              <p:nvPr/>
            </p:nvSpPr>
            <p:spPr bwMode="auto">
              <a:xfrm flipV="1">
                <a:off x="2592" y="3600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Group 61"/>
          <p:cNvGrpSpPr>
            <a:grpSpLocks/>
          </p:cNvGrpSpPr>
          <p:nvPr/>
        </p:nvGrpSpPr>
        <p:grpSpPr bwMode="auto">
          <a:xfrm>
            <a:off x="817562" y="4850347"/>
            <a:ext cx="5027613" cy="1230312"/>
            <a:chOff x="514" y="2793"/>
            <a:chExt cx="3167" cy="775"/>
          </a:xfrm>
        </p:grpSpPr>
        <p:graphicFrame>
          <p:nvGraphicFramePr>
            <p:cNvPr id="89098" name="Object 62"/>
            <p:cNvGraphicFramePr>
              <a:graphicFrameLocks noChangeAspect="1"/>
            </p:cNvGraphicFramePr>
            <p:nvPr/>
          </p:nvGraphicFramePr>
          <p:xfrm>
            <a:off x="514" y="2793"/>
            <a:ext cx="3167" cy="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92" name="Equation" r:id="rId7" imgW="1828800" imgH="495300" progId="Equation.3">
                    <p:embed/>
                  </p:oleObj>
                </mc:Choice>
                <mc:Fallback>
                  <p:oleObj name="Equation" r:id="rId7" imgW="1828800" imgH="495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" y="2793"/>
                          <a:ext cx="3167" cy="775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9099" name="Group 63"/>
            <p:cNvGrpSpPr>
              <a:grpSpLocks/>
            </p:cNvGrpSpPr>
            <p:nvPr/>
          </p:nvGrpSpPr>
          <p:grpSpPr bwMode="auto">
            <a:xfrm>
              <a:off x="1776" y="3287"/>
              <a:ext cx="480" cy="217"/>
              <a:chOff x="1776" y="3287"/>
              <a:chExt cx="480" cy="217"/>
            </a:xfrm>
          </p:grpSpPr>
          <p:sp>
            <p:nvSpPr>
              <p:cNvPr id="89100" name="Line 64"/>
              <p:cNvSpPr>
                <a:spLocks noChangeShapeType="1"/>
              </p:cNvSpPr>
              <p:nvPr/>
            </p:nvSpPr>
            <p:spPr bwMode="auto">
              <a:xfrm>
                <a:off x="1776" y="3504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101" name="Line 65"/>
              <p:cNvSpPr>
                <a:spLocks noChangeShapeType="1"/>
              </p:cNvSpPr>
              <p:nvPr/>
            </p:nvSpPr>
            <p:spPr bwMode="auto">
              <a:xfrm flipV="1">
                <a:off x="1776" y="3287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89097" name="Picture 152" descr="图片4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476784"/>
            <a:ext cx="500380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565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Line 2"/>
          <p:cNvSpPr>
            <a:spLocks noChangeShapeType="1"/>
          </p:cNvSpPr>
          <p:nvPr/>
        </p:nvSpPr>
        <p:spPr bwMode="auto">
          <a:xfrm>
            <a:off x="151413" y="3210107"/>
            <a:ext cx="8686800" cy="0"/>
          </a:xfrm>
          <a:prstGeom prst="line">
            <a:avLst/>
          </a:prstGeom>
          <a:noFill/>
          <a:ln w="28575">
            <a:solidFill>
              <a:srgbClr val="00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bIns="0" anchor="ctr"/>
          <a:lstStyle/>
          <a:p>
            <a:endParaRPr lang="zh-CN" altLang="en-US"/>
          </a:p>
        </p:txBody>
      </p:sp>
      <p:sp>
        <p:nvSpPr>
          <p:cNvPr id="181251" name="Rectangle 3"/>
          <p:cNvSpPr>
            <a:spLocks noChangeArrowheads="1"/>
          </p:cNvSpPr>
          <p:nvPr/>
        </p:nvSpPr>
        <p:spPr bwMode="auto">
          <a:xfrm>
            <a:off x="310163" y="3354570"/>
            <a:ext cx="480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99"/>
                </a:solidFill>
              </a:rPr>
              <a:t>解法</a:t>
            </a:r>
            <a:r>
              <a:rPr lang="en-US" altLang="zh-CN" b="1">
                <a:solidFill>
                  <a:srgbClr val="000099"/>
                </a:solidFill>
              </a:rPr>
              <a:t>2:  </a:t>
            </a:r>
            <a:r>
              <a:rPr lang="zh-CN" altLang="en-US" b="1">
                <a:solidFill>
                  <a:srgbClr val="000099"/>
                </a:solidFill>
              </a:rPr>
              <a:t>利用相量图分析求解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5606063" y="3384732"/>
            <a:ext cx="28194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b="1"/>
              <a:t>画相量图如下：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72151" y="3786370"/>
            <a:ext cx="3225800" cy="541337"/>
            <a:chOff x="1104" y="2160"/>
            <a:chExt cx="2032" cy="341"/>
          </a:xfrm>
        </p:grpSpPr>
        <p:graphicFrame>
          <p:nvGraphicFramePr>
            <p:cNvPr id="90150" name="Object 6"/>
            <p:cNvGraphicFramePr>
              <a:graphicFrameLocks noChangeAspect="1"/>
            </p:cNvGraphicFramePr>
            <p:nvPr/>
          </p:nvGraphicFramePr>
          <p:xfrm>
            <a:off x="1440" y="2160"/>
            <a:ext cx="438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4" name="公式" r:id="rId3" imgW="281718" imgH="220875" progId="Equation.3">
                    <p:embed/>
                  </p:oleObj>
                </mc:Choice>
                <mc:Fallback>
                  <p:oleObj name="公式" r:id="rId3" imgW="281718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160"/>
                          <a:ext cx="438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51" name="Text Box 7"/>
            <p:cNvSpPr txBox="1">
              <a:spLocks noChangeArrowheads="1"/>
            </p:cNvSpPr>
            <p:nvPr/>
          </p:nvSpPr>
          <p:spPr bwMode="auto">
            <a:xfrm>
              <a:off x="1104" y="2160"/>
              <a:ext cx="20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CC0000"/>
                  </a:solidFill>
                  <a:latin typeface="宋体" panose="02010600030101010101" pitchFamily="2" charset="-122"/>
                </a:rPr>
                <a:t>设    为参考相量</a:t>
              </a:r>
              <a:r>
                <a:rPr lang="en-US" altLang="zh-CN" b="1">
                  <a:solidFill>
                    <a:srgbClr val="CC0000"/>
                  </a:solidFill>
                  <a:latin typeface="宋体" panose="02010600030101010101" pitchFamily="2" charset="-122"/>
                </a:rPr>
                <a:t>,</a:t>
              </a:r>
            </a:p>
          </p:txBody>
        </p:sp>
      </p:grp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991201" y="6280332"/>
            <a:ext cx="35814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b="1"/>
              <a:t>由相量图可求得：</a:t>
            </a:r>
            <a:endParaRPr lang="zh-CN" altLang="zh-CN" b="1">
              <a:solidFill>
                <a:srgbClr val="FF0000"/>
              </a:solidFill>
            </a:endParaRPr>
          </a:p>
        </p:txBody>
      </p:sp>
      <p:sp>
        <p:nvSpPr>
          <p:cNvPr id="181257" name="Rectangle 9" descr="90%"/>
          <p:cNvSpPr>
            <a:spLocks noChangeArrowheads="1"/>
          </p:cNvSpPr>
          <p:nvPr/>
        </p:nvSpPr>
        <p:spPr bwMode="auto">
          <a:xfrm>
            <a:off x="4053488" y="6312082"/>
            <a:ext cx="16002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b="1" i="1">
                <a:solidFill>
                  <a:srgbClr val="CC0000"/>
                </a:solidFill>
              </a:rPr>
              <a:t>I </a:t>
            </a:r>
            <a:r>
              <a:rPr lang="en-US" altLang="zh-CN" b="1">
                <a:solidFill>
                  <a:srgbClr val="CC0000"/>
                </a:solidFill>
              </a:rPr>
              <a:t>=10 A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307738" y="4716645"/>
            <a:ext cx="2370138" cy="534987"/>
            <a:chOff x="4103" y="2832"/>
            <a:chExt cx="1493" cy="337"/>
          </a:xfrm>
        </p:grpSpPr>
        <p:graphicFrame>
          <p:nvGraphicFramePr>
            <p:cNvPr id="90148" name="Object 11"/>
            <p:cNvGraphicFramePr>
              <a:graphicFrameLocks noChangeAspect="1"/>
            </p:cNvGraphicFramePr>
            <p:nvPr/>
          </p:nvGraphicFramePr>
          <p:xfrm>
            <a:off x="5136" y="2832"/>
            <a:ext cx="460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5" name="公式" r:id="rId5" imgW="291973" imgH="228501" progId="Equation.3">
                    <p:embed/>
                  </p:oleObj>
                </mc:Choice>
                <mc:Fallback>
                  <p:oleObj name="公式" r:id="rId5" imgW="291973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2832"/>
                          <a:ext cx="460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49" name="Line 12"/>
            <p:cNvSpPr>
              <a:spLocks noChangeShapeType="1"/>
            </p:cNvSpPr>
            <p:nvPr/>
          </p:nvSpPr>
          <p:spPr bwMode="auto">
            <a:xfrm>
              <a:off x="4103" y="3140"/>
              <a:ext cx="11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22026" y="4138795"/>
            <a:ext cx="1085850" cy="2171700"/>
            <a:chOff x="3812" y="1973"/>
            <a:chExt cx="684" cy="1368"/>
          </a:xfrm>
        </p:grpSpPr>
        <p:sp>
          <p:nvSpPr>
            <p:cNvPr id="90146" name="Line 14"/>
            <p:cNvSpPr>
              <a:spLocks noChangeShapeType="1"/>
            </p:cNvSpPr>
            <p:nvPr/>
          </p:nvSpPr>
          <p:spPr bwMode="auto">
            <a:xfrm>
              <a:off x="3812" y="1973"/>
              <a:ext cx="684" cy="6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7" name="Line 15"/>
            <p:cNvSpPr>
              <a:spLocks noChangeShapeType="1"/>
            </p:cNvSpPr>
            <p:nvPr/>
          </p:nvSpPr>
          <p:spPr bwMode="auto">
            <a:xfrm>
              <a:off x="4472" y="2669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0122" name="Rectangle 16"/>
          <p:cNvSpPr>
            <a:spLocks noChangeArrowheads="1"/>
          </p:cNvSpPr>
          <p:nvPr/>
        </p:nvSpPr>
        <p:spPr bwMode="auto">
          <a:xfrm>
            <a:off x="5718776" y="2211570"/>
            <a:ext cx="2924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/>
              <a:t>求：</a:t>
            </a:r>
            <a:r>
              <a:rPr lang="en-US" altLang="zh-CN" b="1"/>
              <a:t>A</a:t>
            </a:r>
            <a:r>
              <a:rPr lang="zh-CN" altLang="en-US" b="1"/>
              <a:t>、</a:t>
            </a:r>
            <a:r>
              <a:rPr lang="en-US" altLang="zh-CN" b="1"/>
              <a:t>V </a:t>
            </a:r>
            <a:r>
              <a:rPr lang="zh-CN" altLang="en-US" b="1"/>
              <a:t>的读数</a:t>
            </a:r>
          </a:p>
        </p:txBody>
      </p:sp>
      <p:sp>
        <p:nvSpPr>
          <p:cNvPr id="90123" name="Text Box 17"/>
          <p:cNvSpPr txBox="1">
            <a:spLocks noChangeArrowheads="1"/>
          </p:cNvSpPr>
          <p:nvPr/>
        </p:nvSpPr>
        <p:spPr bwMode="auto">
          <a:xfrm>
            <a:off x="5490176" y="1047932"/>
            <a:ext cx="35814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="1"/>
              <a:t>已知：</a:t>
            </a:r>
            <a:r>
              <a:rPr lang="en-US" altLang="zh-CN" b="1" i="1"/>
              <a:t>I</a:t>
            </a:r>
            <a:r>
              <a:rPr lang="en-US" altLang="zh-CN" b="1" baseline="-25000"/>
              <a:t>1</a:t>
            </a:r>
            <a:r>
              <a:rPr lang="en-US" altLang="zh-CN" b="1"/>
              <a:t>=10A</a:t>
            </a:r>
            <a:r>
              <a:rPr lang="zh-CN" altLang="en-US" b="1"/>
              <a:t>、</a:t>
            </a:r>
          </a:p>
          <a:p>
            <a:pPr>
              <a:lnSpc>
                <a:spcPct val="110000"/>
              </a:lnSpc>
            </a:pPr>
            <a:r>
              <a:rPr lang="zh-CN" altLang="en-US" b="1"/>
              <a:t>            </a:t>
            </a:r>
            <a:r>
              <a:rPr lang="en-US" altLang="zh-CN" b="1" i="1"/>
              <a:t>U</a:t>
            </a:r>
            <a:r>
              <a:rPr lang="en-US" altLang="zh-CN" b="1" baseline="-25000"/>
              <a:t>AB</a:t>
            </a:r>
            <a:r>
              <a:rPr lang="en-US" altLang="zh-CN" b="1"/>
              <a:t> =100V</a:t>
            </a:r>
            <a:r>
              <a:rPr lang="zh-CN" altLang="en-US" b="1"/>
              <a:t>，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1116613" y="4291195"/>
            <a:ext cx="3924300" cy="587375"/>
            <a:chOff x="816" y="2470"/>
            <a:chExt cx="2472" cy="370"/>
          </a:xfrm>
        </p:grpSpPr>
        <p:graphicFrame>
          <p:nvGraphicFramePr>
            <p:cNvPr id="90141" name="Object 19"/>
            <p:cNvGraphicFramePr>
              <a:graphicFrameLocks noChangeAspect="1"/>
            </p:cNvGraphicFramePr>
            <p:nvPr/>
          </p:nvGraphicFramePr>
          <p:xfrm>
            <a:off x="816" y="2496"/>
            <a:ext cx="885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6" name="公式" r:id="rId7" imgW="583693" imgH="215713" progId="Equation.3">
                    <p:embed/>
                  </p:oleObj>
                </mc:Choice>
                <mc:Fallback>
                  <p:oleObj name="公式" r:id="rId7" imgW="583693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496"/>
                          <a:ext cx="885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0142" name="Group 20"/>
            <p:cNvGrpSpPr>
              <a:grpSpLocks/>
            </p:cNvGrpSpPr>
            <p:nvPr/>
          </p:nvGrpSpPr>
          <p:grpSpPr bwMode="auto">
            <a:xfrm>
              <a:off x="1854" y="2470"/>
              <a:ext cx="1434" cy="370"/>
              <a:chOff x="1854" y="2487"/>
              <a:chExt cx="1434" cy="370"/>
            </a:xfrm>
          </p:grpSpPr>
          <p:sp>
            <p:nvSpPr>
              <p:cNvPr id="90143" name="Rectangle 21"/>
              <p:cNvSpPr>
                <a:spLocks noChangeArrowheads="1"/>
              </p:cNvSpPr>
              <p:nvPr/>
            </p:nvSpPr>
            <p:spPr bwMode="auto">
              <a:xfrm>
                <a:off x="2046" y="2496"/>
                <a:ext cx="56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CC0000"/>
                    </a:solidFill>
                    <a:latin typeface="宋体" panose="02010600030101010101" pitchFamily="2" charset="-122"/>
                  </a:rPr>
                  <a:t>超前</a:t>
                </a:r>
              </a:p>
            </p:txBody>
          </p:sp>
          <p:graphicFrame>
            <p:nvGraphicFramePr>
              <p:cNvPr id="90144" name="Object 22"/>
              <p:cNvGraphicFramePr>
                <a:graphicFrameLocks noChangeAspect="1"/>
              </p:cNvGraphicFramePr>
              <p:nvPr/>
            </p:nvGraphicFramePr>
            <p:xfrm>
              <a:off x="1854" y="2487"/>
              <a:ext cx="237" cy="3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977" name="公式" r:id="rId9" imgW="144884" imgH="205740" progId="Equation.3">
                      <p:embed/>
                    </p:oleObj>
                  </mc:Choice>
                  <mc:Fallback>
                    <p:oleObj name="公式" r:id="rId9" imgW="144884" imgH="2057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54" y="2487"/>
                            <a:ext cx="237" cy="3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0145" name="Object 23"/>
              <p:cNvGraphicFramePr>
                <a:graphicFrameLocks noChangeAspect="1"/>
              </p:cNvGraphicFramePr>
              <p:nvPr/>
            </p:nvGraphicFramePr>
            <p:xfrm>
              <a:off x="2536" y="2523"/>
              <a:ext cx="752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978" name="Equation" r:id="rId11" imgW="525558" imgH="220875" progId="Equation.3">
                      <p:embed/>
                    </p:oleObj>
                  </mc:Choice>
                  <mc:Fallback>
                    <p:oleObj name="Equation" r:id="rId11" imgW="525558" imgH="22087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36" y="2523"/>
                            <a:ext cx="752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81272" name="Object 24"/>
          <p:cNvGraphicFramePr>
            <a:graphicFrameLocks noChangeAspect="1"/>
          </p:cNvGraphicFramePr>
          <p:nvPr>
            <p:extLst/>
          </p:nvPr>
        </p:nvGraphicFramePr>
        <p:xfrm>
          <a:off x="1072163" y="4800782"/>
          <a:ext cx="3284538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9" name="公式" r:id="rId13" imgW="1600200" imgH="431800" progId="Equation.3">
                  <p:embed/>
                </p:oleObj>
              </mc:Choice>
              <mc:Fallback>
                <p:oleObj name="公式" r:id="rId13" imgW="1600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163" y="4800782"/>
                        <a:ext cx="3284538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73" name="Object 25"/>
          <p:cNvGraphicFramePr>
            <a:graphicFrameLocks noChangeAspect="1"/>
          </p:cNvGraphicFramePr>
          <p:nvPr>
            <p:extLst/>
          </p:nvPr>
        </p:nvGraphicFramePr>
        <p:xfrm>
          <a:off x="2772376" y="5610407"/>
          <a:ext cx="24495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0" name="公式" r:id="rId15" imgW="845628" imgH="205740" progId="Equation.3">
                  <p:embed/>
                </p:oleObj>
              </mc:Choice>
              <mc:Fallback>
                <p:oleObj name="公式" r:id="rId15" imgW="845628" imgH="2057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376" y="5610407"/>
                        <a:ext cx="244951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5814026" y="3878445"/>
            <a:ext cx="609600" cy="1346200"/>
            <a:chOff x="3792" y="2304"/>
            <a:chExt cx="384" cy="848"/>
          </a:xfrm>
        </p:grpSpPr>
        <p:sp>
          <p:nvSpPr>
            <p:cNvPr id="90138" name="Line 27"/>
            <p:cNvSpPr>
              <a:spLocks noChangeShapeType="1"/>
            </p:cNvSpPr>
            <p:nvPr/>
          </p:nvSpPr>
          <p:spPr bwMode="auto">
            <a:xfrm flipV="1">
              <a:off x="4115" y="2468"/>
              <a:ext cx="0" cy="6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9" name="Text Box 28"/>
            <p:cNvSpPr txBox="1">
              <a:spLocks noChangeArrowheads="1"/>
            </p:cNvSpPr>
            <p:nvPr/>
          </p:nvSpPr>
          <p:spPr bwMode="auto">
            <a:xfrm>
              <a:off x="3792" y="2703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</a:rPr>
                <a:t>10</a:t>
              </a:r>
              <a:endParaRPr lang="en-US" altLang="zh-CN" sz="3200" b="1">
                <a:solidFill>
                  <a:schemeClr val="accent1"/>
                </a:solidFill>
              </a:endParaRPr>
            </a:p>
          </p:txBody>
        </p:sp>
        <p:graphicFrame>
          <p:nvGraphicFramePr>
            <p:cNvPr id="90140" name="Object 29"/>
            <p:cNvGraphicFramePr>
              <a:graphicFrameLocks noChangeAspect="1"/>
            </p:cNvGraphicFramePr>
            <p:nvPr/>
          </p:nvGraphicFramePr>
          <p:xfrm>
            <a:off x="3888" y="2304"/>
            <a:ext cx="194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81" name="公式" r:id="rId17" imgW="160035" imgH="220875" progId="Equation.3">
                    <p:embed/>
                  </p:oleObj>
                </mc:Choice>
                <mc:Fallback>
                  <p:oleObj name="公式" r:id="rId17" imgW="160035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304"/>
                          <a:ext cx="194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6328376" y="4792845"/>
            <a:ext cx="1244600" cy="412750"/>
            <a:chOff x="4116" y="2880"/>
            <a:chExt cx="784" cy="260"/>
          </a:xfrm>
        </p:grpSpPr>
        <p:sp>
          <p:nvSpPr>
            <p:cNvPr id="90136" name="Line 31"/>
            <p:cNvSpPr>
              <a:spLocks noChangeShapeType="1"/>
            </p:cNvSpPr>
            <p:nvPr/>
          </p:nvSpPr>
          <p:spPr bwMode="auto">
            <a:xfrm>
              <a:off x="4116" y="3140"/>
              <a:ext cx="648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0137" name="Object 32"/>
            <p:cNvGraphicFramePr>
              <a:graphicFrameLocks noChangeAspect="1"/>
            </p:cNvGraphicFramePr>
            <p:nvPr/>
          </p:nvGraphicFramePr>
          <p:xfrm>
            <a:off x="4752" y="2880"/>
            <a:ext cx="148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82" name="公式" r:id="rId19" imgW="122157" imgH="183038" progId="Equation.3">
                    <p:embed/>
                  </p:oleObj>
                </mc:Choice>
                <mc:Fallback>
                  <p:oleObj name="公式" r:id="rId19" imgW="122157" imgH="1830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2880"/>
                          <a:ext cx="148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3"/>
          <p:cNvGrpSpPr>
            <a:grpSpLocks/>
          </p:cNvGrpSpPr>
          <p:nvPr/>
        </p:nvGrpSpPr>
        <p:grpSpPr bwMode="auto">
          <a:xfrm>
            <a:off x="6118826" y="5180195"/>
            <a:ext cx="1398587" cy="1490662"/>
            <a:chOff x="3984" y="3148"/>
            <a:chExt cx="881" cy="939"/>
          </a:xfrm>
        </p:grpSpPr>
        <p:sp>
          <p:nvSpPr>
            <p:cNvPr id="90131" name="Line 34"/>
            <p:cNvSpPr>
              <a:spLocks noChangeShapeType="1"/>
            </p:cNvSpPr>
            <p:nvPr/>
          </p:nvSpPr>
          <p:spPr bwMode="auto">
            <a:xfrm>
              <a:off x="4103" y="3150"/>
              <a:ext cx="720" cy="7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2" name="Text Box 35"/>
            <p:cNvSpPr txBox="1">
              <a:spLocks noChangeArrowheads="1"/>
            </p:cNvSpPr>
            <p:nvPr/>
          </p:nvSpPr>
          <p:spPr bwMode="auto">
            <a:xfrm>
              <a:off x="4302" y="3163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45°</a:t>
              </a:r>
              <a:endParaRPr lang="en-US" altLang="zh-CN" sz="2400" b="1"/>
            </a:p>
          </p:txBody>
        </p:sp>
        <p:graphicFrame>
          <p:nvGraphicFramePr>
            <p:cNvPr id="90133" name="Object 36"/>
            <p:cNvGraphicFramePr>
              <a:graphicFrameLocks noChangeAspect="1"/>
            </p:cNvGraphicFramePr>
            <p:nvPr/>
          </p:nvGraphicFramePr>
          <p:xfrm>
            <a:off x="3984" y="3478"/>
            <a:ext cx="456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83" name="公式" r:id="rId21" imgW="373572" imgH="205740" progId="Equation.3">
                    <p:embed/>
                  </p:oleObj>
                </mc:Choice>
                <mc:Fallback>
                  <p:oleObj name="公式" r:id="rId21" imgW="373572" imgH="2057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3478"/>
                          <a:ext cx="456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134" name="Object 37"/>
            <p:cNvGraphicFramePr>
              <a:graphicFrameLocks noChangeAspect="1"/>
            </p:cNvGraphicFramePr>
            <p:nvPr/>
          </p:nvGraphicFramePr>
          <p:xfrm>
            <a:off x="4656" y="3814"/>
            <a:ext cx="209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84" name="公式" r:id="rId23" imgW="167610" imgH="220875" progId="Equation.3">
                    <p:embed/>
                  </p:oleObj>
                </mc:Choice>
                <mc:Fallback>
                  <p:oleObj name="公式" r:id="rId23" imgW="167610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814"/>
                          <a:ext cx="209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35" name="Freeform 38"/>
            <p:cNvSpPr>
              <a:spLocks/>
            </p:cNvSpPr>
            <p:nvPr/>
          </p:nvSpPr>
          <p:spPr bwMode="auto">
            <a:xfrm>
              <a:off x="4255" y="3148"/>
              <a:ext cx="70" cy="149"/>
            </a:xfrm>
            <a:custGeom>
              <a:avLst/>
              <a:gdLst>
                <a:gd name="T0" fmla="*/ 70 w 70"/>
                <a:gd name="T1" fmla="*/ 0 h 149"/>
                <a:gd name="T2" fmla="*/ 0 w 70"/>
                <a:gd name="T3" fmla="*/ 149 h 149"/>
                <a:gd name="T4" fmla="*/ 0 60000 65536"/>
                <a:gd name="T5" fmla="*/ 0 60000 65536"/>
                <a:gd name="T6" fmla="*/ 0 w 70"/>
                <a:gd name="T7" fmla="*/ 0 h 149"/>
                <a:gd name="T8" fmla="*/ 70 w 70"/>
                <a:gd name="T9" fmla="*/ 149 h 1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0" h="149">
                  <a:moveTo>
                    <a:pt x="70" y="0"/>
                  </a:moveTo>
                  <a:cubicBezTo>
                    <a:pt x="58" y="60"/>
                    <a:pt x="42" y="104"/>
                    <a:pt x="0" y="14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90130" name="Picture 215" descr="图片48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1" y="422457"/>
            <a:ext cx="500380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9981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6" dur="500"/>
                                        <p:tgtEl>
                                          <p:spTgt spid="18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autoUpdateAnimBg="0"/>
      <p:bldP spid="181252" grpId="0" autoUpdateAnimBg="0"/>
      <p:bldP spid="181256" grpId="0" autoUpdateAnimBg="0"/>
      <p:bldP spid="181257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 Box 2"/>
          <p:cNvSpPr txBox="1">
            <a:spLocks noChangeArrowheads="1"/>
          </p:cNvSpPr>
          <p:nvPr/>
        </p:nvSpPr>
        <p:spPr bwMode="auto">
          <a:xfrm>
            <a:off x="609600" y="3912895"/>
            <a:ext cx="36576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3200" b="1" i="1">
                <a:solidFill>
                  <a:srgbClr val="000099"/>
                </a:solidFill>
              </a:rPr>
              <a:t>U</a:t>
            </a:r>
            <a:r>
              <a:rPr lang="en-US" altLang="zh-CN" sz="3200" b="1" i="1" baseline="-25000">
                <a:solidFill>
                  <a:srgbClr val="000099"/>
                </a:solidFill>
              </a:rPr>
              <a:t>L</a:t>
            </a:r>
            <a:r>
              <a:rPr lang="en-US" altLang="zh-CN" sz="3200" b="1" i="1">
                <a:solidFill>
                  <a:srgbClr val="000099"/>
                </a:solidFill>
              </a:rPr>
              <a:t>= I X</a:t>
            </a:r>
            <a:r>
              <a:rPr lang="en-US" altLang="zh-CN" sz="3200" b="1" i="1" baseline="-25000">
                <a:solidFill>
                  <a:srgbClr val="000099"/>
                </a:solidFill>
              </a:rPr>
              <a:t>L</a:t>
            </a:r>
            <a:r>
              <a:rPr lang="en-US" altLang="zh-CN" sz="3200" b="1" baseline="-25000">
                <a:solidFill>
                  <a:srgbClr val="000099"/>
                </a:solidFill>
              </a:rPr>
              <a:t> </a:t>
            </a:r>
            <a:r>
              <a:rPr lang="en-US" altLang="zh-CN" sz="3200" b="1">
                <a:solidFill>
                  <a:srgbClr val="000099"/>
                </a:solidFill>
              </a:rPr>
              <a:t>=100V</a:t>
            </a:r>
            <a:endParaRPr lang="en-US" altLang="zh-CN" sz="3200" b="1" i="1">
              <a:solidFill>
                <a:srgbClr val="000099"/>
              </a:solidFill>
            </a:endParaRPr>
          </a:p>
        </p:txBody>
      </p:sp>
      <p:sp>
        <p:nvSpPr>
          <p:cNvPr id="182275" name="Rectangle 3" descr="90%"/>
          <p:cNvSpPr>
            <a:spLocks noChangeArrowheads="1"/>
          </p:cNvSpPr>
          <p:nvPr/>
        </p:nvSpPr>
        <p:spPr bwMode="auto">
          <a:xfrm>
            <a:off x="2643188" y="5960770"/>
            <a:ext cx="1708150" cy="608012"/>
          </a:xfrm>
          <a:prstGeom prst="rect">
            <a:avLst/>
          </a:prstGeom>
          <a:pattFill prst="pct90">
            <a:fgClr>
              <a:srgbClr val="FFFFCC"/>
            </a:fgClr>
            <a:bgClr>
              <a:srgbClr val="FFFFFF"/>
            </a:bgClr>
          </a:pattFill>
          <a:ln w="28575">
            <a:solidFill>
              <a:srgbClr val="339933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CC0000"/>
                </a:solidFill>
              </a:rPr>
              <a:t>V</a:t>
            </a:r>
            <a:r>
              <a:rPr lang="en-US" altLang="zh-CN" sz="3200" b="1" i="1" baseline="-25000">
                <a:solidFill>
                  <a:srgbClr val="CC0000"/>
                </a:solidFill>
              </a:rPr>
              <a:t> </a:t>
            </a:r>
            <a:r>
              <a:rPr lang="en-US" altLang="zh-CN" sz="3200" b="1">
                <a:solidFill>
                  <a:srgbClr val="CC0000"/>
                </a:solidFill>
              </a:rPr>
              <a:t>=141V</a:t>
            </a:r>
            <a:endParaRPr lang="en-US" altLang="zh-CN" b="1">
              <a:solidFill>
                <a:srgbClr val="CC0000"/>
              </a:solidFill>
            </a:endParaRPr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593725" y="5254332"/>
            <a:ext cx="304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/>
              <a:t>由相量图可求得：</a:t>
            </a:r>
          </a:p>
        </p:txBody>
      </p:sp>
      <p:sp>
        <p:nvSpPr>
          <p:cNvPr id="91141" name="Line 5"/>
          <p:cNvSpPr>
            <a:spLocks noChangeShapeType="1"/>
          </p:cNvSpPr>
          <p:nvPr/>
        </p:nvSpPr>
        <p:spPr bwMode="auto">
          <a:xfrm>
            <a:off x="206375" y="3342982"/>
            <a:ext cx="8686800" cy="0"/>
          </a:xfrm>
          <a:prstGeom prst="line">
            <a:avLst/>
          </a:prstGeom>
          <a:noFill/>
          <a:ln w="28575">
            <a:solidFill>
              <a:srgbClr val="00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bIns="0" anchor="ctr"/>
          <a:lstStyle/>
          <a:p>
            <a:endParaRPr lang="zh-CN" altLang="en-US"/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5789613" y="2220620"/>
            <a:ext cx="2924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/>
              <a:t>求：</a:t>
            </a:r>
            <a:r>
              <a:rPr lang="en-US" altLang="zh-CN" b="1"/>
              <a:t>A</a:t>
            </a:r>
            <a:r>
              <a:rPr lang="zh-CN" altLang="en-US" b="1"/>
              <a:t>、</a:t>
            </a:r>
            <a:r>
              <a:rPr lang="en-US" altLang="zh-CN" b="1"/>
              <a:t>V </a:t>
            </a:r>
            <a:r>
              <a:rPr lang="zh-CN" altLang="en-US" b="1"/>
              <a:t>的读数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5561013" y="1056982"/>
            <a:ext cx="35814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="1"/>
              <a:t>已知：</a:t>
            </a:r>
            <a:r>
              <a:rPr lang="en-US" altLang="zh-CN" b="1" i="1"/>
              <a:t>I</a:t>
            </a:r>
            <a:r>
              <a:rPr lang="en-US" altLang="zh-CN" b="1" baseline="-25000"/>
              <a:t>1</a:t>
            </a:r>
            <a:r>
              <a:rPr lang="en-US" altLang="zh-CN" b="1"/>
              <a:t>=10A</a:t>
            </a:r>
            <a:r>
              <a:rPr lang="zh-CN" altLang="en-US" b="1"/>
              <a:t>、</a:t>
            </a:r>
          </a:p>
          <a:p>
            <a:pPr>
              <a:lnSpc>
                <a:spcPct val="110000"/>
              </a:lnSpc>
            </a:pPr>
            <a:r>
              <a:rPr lang="zh-CN" altLang="en-US" b="1"/>
              <a:t>            </a:t>
            </a:r>
            <a:r>
              <a:rPr lang="en-US" altLang="zh-CN" b="1" i="1"/>
              <a:t>U</a:t>
            </a:r>
            <a:r>
              <a:rPr lang="en-US" altLang="zh-CN" b="1" baseline="-25000"/>
              <a:t>AB</a:t>
            </a:r>
            <a:r>
              <a:rPr lang="en-US" altLang="zh-CN" b="1"/>
              <a:t> =100V</a:t>
            </a:r>
            <a:r>
              <a:rPr lang="zh-CN" altLang="en-US" b="1"/>
              <a:t>，</a:t>
            </a:r>
          </a:p>
        </p:txBody>
      </p:sp>
      <p:grpSp>
        <p:nvGrpSpPr>
          <p:cNvPr id="91144" name="Group 8"/>
          <p:cNvGrpSpPr>
            <a:grpSpLocks/>
          </p:cNvGrpSpPr>
          <p:nvPr/>
        </p:nvGrpSpPr>
        <p:grpSpPr bwMode="auto">
          <a:xfrm>
            <a:off x="611188" y="3439820"/>
            <a:ext cx="3224212" cy="541337"/>
            <a:chOff x="1104" y="2160"/>
            <a:chExt cx="2031" cy="331"/>
          </a:xfrm>
        </p:grpSpPr>
        <p:graphicFrame>
          <p:nvGraphicFramePr>
            <p:cNvPr id="91179" name="Object 9"/>
            <p:cNvGraphicFramePr>
              <a:graphicFrameLocks noChangeAspect="1"/>
            </p:cNvGraphicFramePr>
            <p:nvPr/>
          </p:nvGraphicFramePr>
          <p:xfrm>
            <a:off x="1459" y="2169"/>
            <a:ext cx="400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58" name="公式" r:id="rId3" imgW="281718" imgH="220875" progId="Equation.3">
                    <p:embed/>
                  </p:oleObj>
                </mc:Choice>
                <mc:Fallback>
                  <p:oleObj name="公式" r:id="rId3" imgW="281718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9" y="2169"/>
                          <a:ext cx="400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2282" name="Text Box 10"/>
            <p:cNvSpPr txBox="1">
              <a:spLocks noChangeArrowheads="1"/>
            </p:cNvSpPr>
            <p:nvPr/>
          </p:nvSpPr>
          <p:spPr bwMode="auto">
            <a:xfrm>
              <a:off x="1104" y="2160"/>
              <a:ext cx="2031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rgbClr val="000099"/>
                  </a:solidFill>
                  <a:latin typeface="宋体" pitchFamily="2" charset="-122"/>
                </a:rPr>
                <a:t>设    为参考相量</a:t>
              </a:r>
              <a:r>
                <a:rPr lang="en-US" altLang="zh-CN" sz="2800" b="1" dirty="0">
                  <a:solidFill>
                    <a:srgbClr val="000099"/>
                  </a:solidFill>
                  <a:latin typeface="宋体" pitchFamily="2" charset="-122"/>
                </a:rPr>
                <a:t>,</a:t>
              </a:r>
            </a:p>
          </p:txBody>
        </p:sp>
      </p:grpSp>
      <p:graphicFrame>
        <p:nvGraphicFramePr>
          <p:cNvPr id="182283" name="Object 11"/>
          <p:cNvGraphicFramePr>
            <a:graphicFrameLocks noChangeAspect="1"/>
          </p:cNvGraphicFramePr>
          <p:nvPr>
            <p:extLst/>
          </p:nvPr>
        </p:nvGraphicFramePr>
        <p:xfrm>
          <a:off x="684213" y="4592345"/>
          <a:ext cx="2519362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59" name="公式" r:id="rId5" imgW="754247" imgH="205740" progId="Equation.3">
                  <p:embed/>
                </p:oleObj>
              </mc:Choice>
              <mc:Fallback>
                <p:oleObj name="公式" r:id="rId5" imgW="754247" imgH="2057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92345"/>
                        <a:ext cx="2519362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1146" name="Group 12"/>
          <p:cNvGrpSpPr>
            <a:grpSpLocks/>
          </p:cNvGrpSpPr>
          <p:nvPr/>
        </p:nvGrpSpPr>
        <p:grpSpPr bwMode="auto">
          <a:xfrm>
            <a:off x="4876800" y="4032558"/>
            <a:ext cx="2827699" cy="2449723"/>
            <a:chOff x="3360" y="2352"/>
            <a:chExt cx="1968" cy="1783"/>
          </a:xfrm>
        </p:grpSpPr>
        <p:sp>
          <p:nvSpPr>
            <p:cNvPr id="91162" name="Line 13"/>
            <p:cNvSpPr>
              <a:spLocks noChangeShapeType="1"/>
            </p:cNvSpPr>
            <p:nvPr/>
          </p:nvSpPr>
          <p:spPr bwMode="auto">
            <a:xfrm>
              <a:off x="3671" y="3188"/>
              <a:ext cx="11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1163" name="Group 14"/>
            <p:cNvGrpSpPr>
              <a:grpSpLocks/>
            </p:cNvGrpSpPr>
            <p:nvPr/>
          </p:nvGrpSpPr>
          <p:grpSpPr bwMode="auto">
            <a:xfrm>
              <a:off x="3360" y="2352"/>
              <a:ext cx="1968" cy="1783"/>
              <a:chOff x="3792" y="2304"/>
              <a:chExt cx="1968" cy="1783"/>
            </a:xfrm>
          </p:grpSpPr>
          <p:sp>
            <p:nvSpPr>
              <p:cNvPr id="91164" name="Rectangle 15"/>
              <p:cNvSpPr>
                <a:spLocks noChangeArrowheads="1"/>
              </p:cNvSpPr>
              <p:nvPr/>
            </p:nvSpPr>
            <p:spPr bwMode="auto">
              <a:xfrm>
                <a:off x="4992" y="3168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chemeClr val="tx2"/>
                    </a:solidFill>
                  </a:rPr>
                  <a:t>100</a:t>
                </a:r>
                <a:endParaRPr lang="en-US" altLang="zh-CN" sz="3200" b="1">
                  <a:solidFill>
                    <a:schemeClr val="accent1"/>
                  </a:solidFill>
                </a:endParaRPr>
              </a:p>
            </p:txBody>
          </p:sp>
          <p:graphicFrame>
            <p:nvGraphicFramePr>
              <p:cNvPr id="91165" name="Object 16"/>
              <p:cNvGraphicFramePr>
                <a:graphicFrameLocks noChangeAspect="1"/>
              </p:cNvGraphicFramePr>
              <p:nvPr/>
            </p:nvGraphicFramePr>
            <p:xfrm>
              <a:off x="5300" y="2976"/>
              <a:ext cx="460" cy="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960" name="公式" r:id="rId7" imgW="291973" imgH="228501" progId="Equation.3">
                      <p:embed/>
                    </p:oleObj>
                  </mc:Choice>
                  <mc:Fallback>
                    <p:oleObj name="公式" r:id="rId7" imgW="291973" imgH="22850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00" y="2976"/>
                            <a:ext cx="460" cy="3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91166" name="Group 17"/>
              <p:cNvGrpSpPr>
                <a:grpSpLocks/>
              </p:cNvGrpSpPr>
              <p:nvPr/>
            </p:nvGrpSpPr>
            <p:grpSpPr bwMode="auto">
              <a:xfrm>
                <a:off x="3792" y="2304"/>
                <a:ext cx="384" cy="848"/>
                <a:chOff x="3792" y="2304"/>
                <a:chExt cx="384" cy="848"/>
              </a:xfrm>
            </p:grpSpPr>
            <p:sp>
              <p:nvSpPr>
                <p:cNvPr id="91176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115" y="2468"/>
                  <a:ext cx="0" cy="684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117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792" y="2703"/>
                  <a:ext cx="38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zh-CN" sz="2400" b="1">
                      <a:solidFill>
                        <a:srgbClr val="FF0000"/>
                      </a:solidFill>
                    </a:rPr>
                    <a:t>10</a:t>
                  </a:r>
                  <a:endParaRPr lang="en-US" altLang="zh-CN" sz="3200" b="1">
                    <a:solidFill>
                      <a:schemeClr val="accent1"/>
                    </a:solidFill>
                  </a:endParaRPr>
                </a:p>
              </p:txBody>
            </p:sp>
            <p:graphicFrame>
              <p:nvGraphicFramePr>
                <p:cNvPr id="91178" name="Object 20"/>
                <p:cNvGraphicFramePr>
                  <a:graphicFrameLocks noChangeAspect="1"/>
                </p:cNvGraphicFramePr>
                <p:nvPr/>
              </p:nvGraphicFramePr>
              <p:xfrm>
                <a:off x="3888" y="2304"/>
                <a:ext cx="194" cy="27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961" name="公式" r:id="rId9" imgW="160035" imgH="220875" progId="Equation.3">
                        <p:embed/>
                      </p:oleObj>
                    </mc:Choice>
                    <mc:Fallback>
                      <p:oleObj name="公式" r:id="rId9" imgW="160035" imgH="220875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88" y="2304"/>
                              <a:ext cx="194" cy="27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1167" name="Group 21"/>
              <p:cNvGrpSpPr>
                <a:grpSpLocks/>
              </p:cNvGrpSpPr>
              <p:nvPr/>
            </p:nvGrpSpPr>
            <p:grpSpPr bwMode="auto">
              <a:xfrm>
                <a:off x="4116" y="2880"/>
                <a:ext cx="784" cy="260"/>
                <a:chOff x="4116" y="2880"/>
                <a:chExt cx="784" cy="260"/>
              </a:xfrm>
            </p:grpSpPr>
            <p:sp>
              <p:nvSpPr>
                <p:cNvPr id="91174" name="Line 22"/>
                <p:cNvSpPr>
                  <a:spLocks noChangeShapeType="1"/>
                </p:cNvSpPr>
                <p:nvPr/>
              </p:nvSpPr>
              <p:spPr bwMode="auto">
                <a:xfrm>
                  <a:off x="4116" y="3140"/>
                  <a:ext cx="648" cy="0"/>
                </a:xfrm>
                <a:prstGeom prst="line">
                  <a:avLst/>
                </a:prstGeom>
                <a:noFill/>
                <a:ln w="38100">
                  <a:solidFill>
                    <a:srgbClr val="339933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91175" name="Object 23"/>
                <p:cNvGraphicFramePr>
                  <a:graphicFrameLocks noChangeAspect="1"/>
                </p:cNvGraphicFramePr>
                <p:nvPr/>
              </p:nvGraphicFramePr>
              <p:xfrm>
                <a:off x="4752" y="2880"/>
                <a:ext cx="148" cy="2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962" name="公式" r:id="rId11" imgW="122157" imgH="183038" progId="Equation.3">
                        <p:embed/>
                      </p:oleObj>
                    </mc:Choice>
                    <mc:Fallback>
                      <p:oleObj name="公式" r:id="rId11" imgW="122157" imgH="18303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52" y="2880"/>
                              <a:ext cx="148" cy="22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1168" name="Group 24"/>
              <p:cNvGrpSpPr>
                <a:grpSpLocks/>
              </p:cNvGrpSpPr>
              <p:nvPr/>
            </p:nvGrpSpPr>
            <p:grpSpPr bwMode="auto">
              <a:xfrm>
                <a:off x="3984" y="3144"/>
                <a:ext cx="881" cy="943"/>
                <a:chOff x="3984" y="3144"/>
                <a:chExt cx="881" cy="943"/>
              </a:xfrm>
            </p:grpSpPr>
            <p:sp>
              <p:nvSpPr>
                <p:cNvPr id="91169" name="Line 25"/>
                <p:cNvSpPr>
                  <a:spLocks noChangeShapeType="1"/>
                </p:cNvSpPr>
                <p:nvPr/>
              </p:nvSpPr>
              <p:spPr bwMode="auto">
                <a:xfrm>
                  <a:off x="4103" y="3150"/>
                  <a:ext cx="720" cy="724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1170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70" y="3144"/>
                  <a:ext cx="566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en-US" altLang="zh-CN" b="1">
                      <a:solidFill>
                        <a:srgbClr val="FF0000"/>
                      </a:solidFill>
                    </a:rPr>
                    <a:t>45°</a:t>
                  </a:r>
                  <a:endParaRPr lang="en-US" altLang="zh-CN" b="1"/>
                </a:p>
              </p:txBody>
            </p:sp>
            <p:graphicFrame>
              <p:nvGraphicFramePr>
                <p:cNvPr id="91171" name="Object 27"/>
                <p:cNvGraphicFramePr>
                  <a:graphicFrameLocks noChangeAspect="1"/>
                </p:cNvGraphicFramePr>
                <p:nvPr/>
              </p:nvGraphicFramePr>
              <p:xfrm>
                <a:off x="3984" y="3478"/>
                <a:ext cx="456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963" name="公式" r:id="rId13" imgW="373572" imgH="205740" progId="Equation.3">
                        <p:embed/>
                      </p:oleObj>
                    </mc:Choice>
                    <mc:Fallback>
                      <p:oleObj name="公式" r:id="rId13" imgW="373572" imgH="2057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4" y="3478"/>
                              <a:ext cx="456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1172" name="Object 28"/>
                <p:cNvGraphicFramePr>
                  <a:graphicFrameLocks noChangeAspect="1"/>
                </p:cNvGraphicFramePr>
                <p:nvPr/>
              </p:nvGraphicFramePr>
              <p:xfrm>
                <a:off x="4656" y="3814"/>
                <a:ext cx="209" cy="27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964" name="公式" r:id="rId15" imgW="167610" imgH="220875" progId="Equation.3">
                        <p:embed/>
                      </p:oleObj>
                    </mc:Choice>
                    <mc:Fallback>
                      <p:oleObj name="公式" r:id="rId15" imgW="167610" imgH="220875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6" y="3814"/>
                              <a:ext cx="209" cy="27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1173" name="Freeform 29"/>
                <p:cNvSpPr>
                  <a:spLocks/>
                </p:cNvSpPr>
                <p:nvPr/>
              </p:nvSpPr>
              <p:spPr bwMode="auto">
                <a:xfrm>
                  <a:off x="4255" y="3148"/>
                  <a:ext cx="70" cy="149"/>
                </a:xfrm>
                <a:custGeom>
                  <a:avLst/>
                  <a:gdLst>
                    <a:gd name="T0" fmla="*/ 70 w 70"/>
                    <a:gd name="T1" fmla="*/ 0 h 149"/>
                    <a:gd name="T2" fmla="*/ 0 w 70"/>
                    <a:gd name="T3" fmla="*/ 149 h 149"/>
                    <a:gd name="T4" fmla="*/ 0 60000 65536"/>
                    <a:gd name="T5" fmla="*/ 0 60000 65536"/>
                    <a:gd name="T6" fmla="*/ 0 w 70"/>
                    <a:gd name="T7" fmla="*/ 0 h 149"/>
                    <a:gd name="T8" fmla="*/ 70 w 70"/>
                    <a:gd name="T9" fmla="*/ 149 h 14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70" h="149">
                      <a:moveTo>
                        <a:pt x="70" y="0"/>
                      </a:moveTo>
                      <a:cubicBezTo>
                        <a:pt x="58" y="60"/>
                        <a:pt x="42" y="104"/>
                        <a:pt x="0" y="149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5410200" y="3880158"/>
            <a:ext cx="1586270" cy="1318975"/>
            <a:chOff x="4128" y="2208"/>
            <a:chExt cx="1104" cy="960"/>
          </a:xfrm>
        </p:grpSpPr>
        <p:sp>
          <p:nvSpPr>
            <p:cNvPr id="91160" name="Line 31"/>
            <p:cNvSpPr>
              <a:spLocks noChangeShapeType="1"/>
            </p:cNvSpPr>
            <p:nvPr/>
          </p:nvSpPr>
          <p:spPr bwMode="auto">
            <a:xfrm>
              <a:off x="4128" y="2208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61" name="Line 32"/>
            <p:cNvSpPr>
              <a:spLocks noChangeShapeType="1"/>
            </p:cNvSpPr>
            <p:nvPr/>
          </p:nvSpPr>
          <p:spPr bwMode="auto">
            <a:xfrm>
              <a:off x="5232" y="2208"/>
              <a:ext cx="0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33"/>
          <p:cNvGrpSpPr>
            <a:grpSpLocks/>
          </p:cNvGrpSpPr>
          <p:nvPr/>
        </p:nvGrpSpPr>
        <p:grpSpPr bwMode="auto">
          <a:xfrm>
            <a:off x="4648200" y="3422966"/>
            <a:ext cx="728478" cy="1761385"/>
            <a:chOff x="3648" y="1920"/>
            <a:chExt cx="507" cy="1282"/>
          </a:xfrm>
        </p:grpSpPr>
        <p:sp>
          <p:nvSpPr>
            <p:cNvPr id="91157" name="Line 34"/>
            <p:cNvSpPr>
              <a:spLocks noChangeShapeType="1"/>
            </p:cNvSpPr>
            <p:nvPr/>
          </p:nvSpPr>
          <p:spPr bwMode="auto">
            <a:xfrm flipV="1">
              <a:off x="4122" y="2216"/>
              <a:ext cx="0" cy="98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58" name="Rectangle 35"/>
            <p:cNvSpPr>
              <a:spLocks noChangeArrowheads="1"/>
            </p:cNvSpPr>
            <p:nvPr/>
          </p:nvSpPr>
          <p:spPr bwMode="auto">
            <a:xfrm>
              <a:off x="3648" y="2448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tx2"/>
                  </a:solidFill>
                </a:rPr>
                <a:t>100</a:t>
              </a:r>
            </a:p>
          </p:txBody>
        </p:sp>
        <p:graphicFrame>
          <p:nvGraphicFramePr>
            <p:cNvPr id="91159" name="Object 36"/>
            <p:cNvGraphicFramePr>
              <a:graphicFrameLocks noChangeAspect="1"/>
            </p:cNvGraphicFramePr>
            <p:nvPr/>
          </p:nvGraphicFramePr>
          <p:xfrm>
            <a:off x="3793" y="1920"/>
            <a:ext cx="362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65" name="公式" r:id="rId17" imgW="228600" imgH="228600" progId="Equation.3">
                    <p:embed/>
                  </p:oleObj>
                </mc:Choice>
                <mc:Fallback>
                  <p:oleObj name="公式" r:id="rId17" imgW="228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3" y="1920"/>
                          <a:ext cx="362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37"/>
          <p:cNvGrpSpPr>
            <a:grpSpLocks/>
          </p:cNvGrpSpPr>
          <p:nvPr/>
        </p:nvGrpSpPr>
        <p:grpSpPr bwMode="auto">
          <a:xfrm>
            <a:off x="5328723" y="3533114"/>
            <a:ext cx="2010137" cy="1674826"/>
            <a:chOff x="3408" y="1988"/>
            <a:chExt cx="1399" cy="1219"/>
          </a:xfrm>
        </p:grpSpPr>
        <p:sp>
          <p:nvSpPr>
            <p:cNvPr id="91151" name="Freeform 38"/>
            <p:cNvSpPr>
              <a:spLocks/>
            </p:cNvSpPr>
            <p:nvPr/>
          </p:nvSpPr>
          <p:spPr bwMode="auto">
            <a:xfrm>
              <a:off x="3597" y="3017"/>
              <a:ext cx="55" cy="164"/>
            </a:xfrm>
            <a:custGeom>
              <a:avLst/>
              <a:gdLst>
                <a:gd name="T0" fmla="*/ 0 w 55"/>
                <a:gd name="T1" fmla="*/ 0 h 164"/>
                <a:gd name="T2" fmla="*/ 47 w 55"/>
                <a:gd name="T3" fmla="*/ 125 h 164"/>
                <a:gd name="T4" fmla="*/ 55 w 55"/>
                <a:gd name="T5" fmla="*/ 164 h 164"/>
                <a:gd name="T6" fmla="*/ 0 60000 65536"/>
                <a:gd name="T7" fmla="*/ 0 60000 65536"/>
                <a:gd name="T8" fmla="*/ 0 60000 65536"/>
                <a:gd name="T9" fmla="*/ 0 w 55"/>
                <a:gd name="T10" fmla="*/ 0 h 164"/>
                <a:gd name="T11" fmla="*/ 55 w 55"/>
                <a:gd name="T12" fmla="*/ 164 h 1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" h="164">
                  <a:moveTo>
                    <a:pt x="0" y="0"/>
                  </a:moveTo>
                  <a:cubicBezTo>
                    <a:pt x="33" y="51"/>
                    <a:pt x="36" y="65"/>
                    <a:pt x="47" y="125"/>
                  </a:cubicBezTo>
                  <a:cubicBezTo>
                    <a:pt x="49" y="138"/>
                    <a:pt x="55" y="164"/>
                    <a:pt x="55" y="164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1152" name="Group 39"/>
            <p:cNvGrpSpPr>
              <a:grpSpLocks/>
            </p:cNvGrpSpPr>
            <p:nvPr/>
          </p:nvGrpSpPr>
          <p:grpSpPr bwMode="auto">
            <a:xfrm>
              <a:off x="3408" y="1988"/>
              <a:ext cx="1399" cy="1219"/>
              <a:chOff x="3696" y="1988"/>
              <a:chExt cx="1399" cy="1219"/>
            </a:xfrm>
          </p:grpSpPr>
          <p:sp>
            <p:nvSpPr>
              <p:cNvPr id="91153" name="Text Box 40"/>
              <p:cNvSpPr txBox="1">
                <a:spLocks noChangeArrowheads="1"/>
              </p:cNvSpPr>
              <p:nvPr/>
            </p:nvSpPr>
            <p:spPr bwMode="auto">
              <a:xfrm>
                <a:off x="3936" y="2880"/>
                <a:ext cx="56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b="1">
                    <a:solidFill>
                      <a:schemeClr val="tx2"/>
                    </a:solidFill>
                  </a:rPr>
                  <a:t>45</a:t>
                </a:r>
                <a:r>
                  <a:rPr lang="en-US" altLang="zh-CN" b="1">
                    <a:solidFill>
                      <a:srgbClr val="006600"/>
                    </a:solidFill>
                  </a:rPr>
                  <a:t>°</a:t>
                </a:r>
              </a:p>
            </p:txBody>
          </p:sp>
          <p:grpSp>
            <p:nvGrpSpPr>
              <p:cNvPr id="91154" name="Group 41"/>
              <p:cNvGrpSpPr>
                <a:grpSpLocks/>
              </p:cNvGrpSpPr>
              <p:nvPr/>
            </p:nvGrpSpPr>
            <p:grpSpPr bwMode="auto">
              <a:xfrm>
                <a:off x="3696" y="1988"/>
                <a:ext cx="1399" cy="1180"/>
                <a:chOff x="4128" y="1940"/>
                <a:chExt cx="1399" cy="1180"/>
              </a:xfrm>
            </p:grpSpPr>
            <p:sp>
              <p:nvSpPr>
                <p:cNvPr id="91155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4128" y="2208"/>
                  <a:ext cx="1104" cy="9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91156" name="Object 43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5268" y="1940"/>
                <a:ext cx="259" cy="2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966" name="公式" r:id="rId19" imgW="164957" imgH="203024" progId="Equation.3">
                        <p:embed/>
                      </p:oleObj>
                    </mc:Choice>
                    <mc:Fallback>
                      <p:oleObj name="公式" r:id="rId19" imgW="164957" imgH="203024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68" y="1940"/>
                              <a:ext cx="259" cy="29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pic>
        <p:nvPicPr>
          <p:cNvPr id="91150" name="Picture 177" descr="图片48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31507"/>
            <a:ext cx="500380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679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4" grpId="0" autoUpdateAnimBg="0"/>
      <p:bldP spid="182275" grpId="0" animBg="1" autoUpdateAnimBg="0"/>
      <p:bldP spid="182276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ChangeArrowheads="1"/>
          </p:cNvSpPr>
          <p:nvPr/>
        </p:nvSpPr>
        <p:spPr bwMode="auto">
          <a:xfrm>
            <a:off x="469727" y="1420181"/>
            <a:ext cx="6619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99"/>
                </a:solidFill>
                <a:ea typeface="幼圆" panose="020105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b="1">
                <a:solidFill>
                  <a:srgbClr val="000099"/>
                </a:solidFill>
                <a:ea typeface="幼圆" panose="020105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92163" name="Group 3"/>
          <p:cNvGrpSpPr>
            <a:grpSpLocks/>
          </p:cNvGrpSpPr>
          <p:nvPr/>
        </p:nvGrpSpPr>
        <p:grpSpPr bwMode="auto">
          <a:xfrm>
            <a:off x="430039" y="559755"/>
            <a:ext cx="6019800" cy="671513"/>
            <a:chOff x="240" y="-1"/>
            <a:chExt cx="3792" cy="423"/>
          </a:xfrm>
        </p:grpSpPr>
        <p:sp>
          <p:nvSpPr>
            <p:cNvPr id="243716" name="Text Box 4"/>
            <p:cNvSpPr txBox="1">
              <a:spLocks noChangeArrowheads="1"/>
            </p:cNvSpPr>
            <p:nvPr/>
          </p:nvSpPr>
          <p:spPr bwMode="auto">
            <a:xfrm>
              <a:off x="240" y="122"/>
              <a:ext cx="3792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</a:t>
              </a:r>
              <a:r>
                <a:rPr lang="en-US" altLang="zh-CN" sz="28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5:</a:t>
              </a: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已知：</a:t>
              </a:r>
              <a:r>
                <a:rPr lang="en-US" altLang="zh-CN" sz="28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 </a:t>
              </a: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1845 A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，</a:t>
              </a:r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求</a:t>
              </a: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altLang="zh-CN" sz="28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28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AB</a:t>
              </a:r>
              <a:r>
                <a:rPr lang="zh-CN" altLang="en-US" sz="28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。</a:t>
              </a:r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717" name="Rectangle 5"/>
            <p:cNvSpPr>
              <a:spLocks noChangeArrowheads="1"/>
            </p:cNvSpPr>
            <p:nvPr/>
          </p:nvSpPr>
          <p:spPr bwMode="auto">
            <a:xfrm>
              <a:off x="1496" y="-1"/>
              <a:ext cx="192" cy="30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zh-CN" sz="2800" b="1">
                  <a:latin typeface="Times New Roman" panose="02020603050405020304" pitchFamily="18" charset="0"/>
                  <a:ea typeface="隶书" pitchFamily="49" charset="-122"/>
                  <a:cs typeface="Times New Roman" panose="02020603050405020304" pitchFamily="18" charset="0"/>
                </a:rPr>
                <a:t>·</a:t>
              </a:r>
            </a:p>
          </p:txBody>
        </p:sp>
        <p:sp>
          <p:nvSpPr>
            <p:cNvPr id="243718" name="Rectangle 6"/>
            <p:cNvSpPr>
              <a:spLocks noChangeArrowheads="1"/>
            </p:cNvSpPr>
            <p:nvPr/>
          </p:nvSpPr>
          <p:spPr bwMode="auto">
            <a:xfrm>
              <a:off x="3374" y="8"/>
              <a:ext cx="192" cy="30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zh-CN" sz="2800" b="1">
                  <a:latin typeface="Times New Roman" panose="02020603050405020304" pitchFamily="18" charset="0"/>
                  <a:ea typeface="隶书" pitchFamily="49" charset="-122"/>
                  <a:cs typeface="Times New Roman" panose="02020603050405020304" pitchFamily="18" charset="0"/>
                </a:rPr>
                <a:t>·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172989" y="1177293"/>
            <a:ext cx="3524250" cy="942975"/>
            <a:chOff x="756" y="348"/>
            <a:chExt cx="2220" cy="594"/>
          </a:xfrm>
        </p:grpSpPr>
        <p:grpSp>
          <p:nvGrpSpPr>
            <p:cNvPr id="92190" name="Group 8"/>
            <p:cNvGrpSpPr>
              <a:grpSpLocks/>
            </p:cNvGrpSpPr>
            <p:nvPr/>
          </p:nvGrpSpPr>
          <p:grpSpPr bwMode="auto">
            <a:xfrm>
              <a:off x="756" y="402"/>
              <a:ext cx="445" cy="452"/>
              <a:chOff x="3168" y="1107"/>
              <a:chExt cx="445" cy="452"/>
            </a:xfrm>
          </p:grpSpPr>
          <p:sp>
            <p:nvSpPr>
              <p:cNvPr id="92195" name="Text Box 9"/>
              <p:cNvSpPr txBox="1">
                <a:spLocks noChangeArrowheads="1"/>
              </p:cNvSpPr>
              <p:nvPr/>
            </p:nvSpPr>
            <p:spPr bwMode="auto">
              <a:xfrm>
                <a:off x="3168" y="1232"/>
                <a:ext cx="44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ea typeface="隶书" panose="020105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b="1" baseline="-25000">
                    <a:ea typeface="隶书" panose="02010509060101010101" pitchFamily="49" charset="-122"/>
                    <a:cs typeface="Times New Roman" panose="02020603050405020304" pitchFamily="18" charset="0"/>
                  </a:rPr>
                  <a:t>1 </a:t>
                </a:r>
                <a:r>
                  <a:rPr lang="en-US" altLang="zh-CN" b="1">
                    <a:cs typeface="Times New Roman" panose="02020603050405020304" pitchFamily="18" charset="0"/>
                  </a:rPr>
                  <a:t>=</a:t>
                </a:r>
              </a:p>
            </p:txBody>
          </p:sp>
          <p:sp>
            <p:nvSpPr>
              <p:cNvPr id="92196" name="Rectangle 10"/>
              <p:cNvSpPr>
                <a:spLocks noChangeArrowheads="1"/>
              </p:cNvSpPr>
              <p:nvPr/>
            </p:nvSpPr>
            <p:spPr bwMode="auto">
              <a:xfrm>
                <a:off x="3216" y="1107"/>
                <a:ext cx="19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隶书" panose="02010509060101010101" pitchFamily="49" charset="-122"/>
                    <a:cs typeface="Times New Roman" panose="02020603050405020304" pitchFamily="18" charset="0"/>
                  </a:rPr>
                  <a:t>·</a:t>
                </a:r>
              </a:p>
            </p:txBody>
          </p:sp>
        </p:grpSp>
        <p:grpSp>
          <p:nvGrpSpPr>
            <p:cNvPr id="92191" name="Group 11"/>
            <p:cNvGrpSpPr>
              <a:grpSpLocks/>
            </p:cNvGrpSpPr>
            <p:nvPr/>
          </p:nvGrpSpPr>
          <p:grpSpPr bwMode="auto">
            <a:xfrm>
              <a:off x="1128" y="348"/>
              <a:ext cx="1848" cy="594"/>
              <a:chOff x="1704" y="1869"/>
              <a:chExt cx="1848" cy="594"/>
            </a:xfrm>
          </p:grpSpPr>
          <p:sp>
            <p:nvSpPr>
              <p:cNvPr id="92192" name="Rectangle 12"/>
              <p:cNvSpPr>
                <a:spLocks noChangeArrowheads="1"/>
              </p:cNvSpPr>
              <p:nvPr/>
            </p:nvSpPr>
            <p:spPr bwMode="auto">
              <a:xfrm>
                <a:off x="1704" y="2136"/>
                <a:ext cx="80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>
                    <a:ea typeface="幼圆" panose="02010509060101010101" pitchFamily="49" charset="-122"/>
                    <a:cs typeface="Times New Roman" panose="02020603050405020304" pitchFamily="18" charset="0"/>
                  </a:rPr>
                  <a:t>30+j8</a:t>
                </a:r>
              </a:p>
            </p:txBody>
          </p:sp>
          <p:sp>
            <p:nvSpPr>
              <p:cNvPr id="92193" name="Rectangle 13"/>
              <p:cNvSpPr>
                <a:spLocks noChangeArrowheads="1"/>
              </p:cNvSpPr>
              <p:nvPr/>
            </p:nvSpPr>
            <p:spPr bwMode="auto">
              <a:xfrm>
                <a:off x="1716" y="2009"/>
                <a:ext cx="183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>
                    <a:cs typeface="Times New Roman" panose="02020603050405020304" pitchFamily="18" charset="0"/>
                  </a:rPr>
                  <a:t>———</a:t>
                </a:r>
                <a:r>
                  <a:rPr lang="en-US" altLang="zh-CN" b="1">
                    <a:ea typeface="隶书" panose="02010509060101010101" pitchFamily="49" charset="-122"/>
                    <a:cs typeface="Times New Roman" panose="02020603050405020304" pitchFamily="18" charset="0"/>
                  </a:rPr>
                  <a:t>×18 </a:t>
                </a:r>
                <a:r>
                  <a:rPr lang="en-US" altLang="zh-CN" b="1">
                    <a:cs typeface="Times New Roman" panose="02020603050405020304" pitchFamily="18" charset="0"/>
                    <a:sym typeface="Symbol" panose="05050102010706020507" pitchFamily="18" charset="2"/>
                  </a:rPr>
                  <a:t>45 </a:t>
                </a:r>
              </a:p>
            </p:txBody>
          </p:sp>
          <p:sp>
            <p:nvSpPr>
              <p:cNvPr id="92194" name="Rectangle 14"/>
              <p:cNvSpPr>
                <a:spLocks noChangeArrowheads="1"/>
              </p:cNvSpPr>
              <p:nvPr/>
            </p:nvSpPr>
            <p:spPr bwMode="auto">
              <a:xfrm>
                <a:off x="1968" y="1869"/>
                <a:ext cx="30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>
                    <a:ea typeface="幼圆" panose="02010509060101010101" pitchFamily="49" charset="-122"/>
                    <a:cs typeface="Times New Roman" panose="02020603050405020304" pitchFamily="18" charset="0"/>
                  </a:rPr>
                  <a:t>j8</a:t>
                </a:r>
              </a:p>
            </p:txBody>
          </p:sp>
        </p:grp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1172989" y="2648906"/>
            <a:ext cx="3524250" cy="942975"/>
            <a:chOff x="432" y="1266"/>
            <a:chExt cx="2220" cy="594"/>
          </a:xfrm>
        </p:grpSpPr>
        <p:grpSp>
          <p:nvGrpSpPr>
            <p:cNvPr id="92183" name="Group 16"/>
            <p:cNvGrpSpPr>
              <a:grpSpLocks/>
            </p:cNvGrpSpPr>
            <p:nvPr/>
          </p:nvGrpSpPr>
          <p:grpSpPr bwMode="auto">
            <a:xfrm>
              <a:off x="432" y="1314"/>
              <a:ext cx="445" cy="452"/>
              <a:chOff x="3168" y="1107"/>
              <a:chExt cx="445" cy="452"/>
            </a:xfrm>
          </p:grpSpPr>
          <p:sp>
            <p:nvSpPr>
              <p:cNvPr id="92188" name="Text Box 17"/>
              <p:cNvSpPr txBox="1">
                <a:spLocks noChangeArrowheads="1"/>
              </p:cNvSpPr>
              <p:nvPr/>
            </p:nvSpPr>
            <p:spPr bwMode="auto">
              <a:xfrm>
                <a:off x="3168" y="1232"/>
                <a:ext cx="44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ea typeface="隶书" panose="020105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b="1" baseline="-25000">
                    <a:ea typeface="隶书" panose="02010509060101010101" pitchFamily="49" charset="-122"/>
                    <a:cs typeface="Times New Roman" panose="02020603050405020304" pitchFamily="18" charset="0"/>
                  </a:rPr>
                  <a:t>2 </a:t>
                </a:r>
                <a:r>
                  <a:rPr lang="en-US" altLang="zh-CN" b="1">
                    <a:cs typeface="Times New Roman" panose="02020603050405020304" pitchFamily="18" charset="0"/>
                  </a:rPr>
                  <a:t>=</a:t>
                </a:r>
              </a:p>
            </p:txBody>
          </p:sp>
          <p:sp>
            <p:nvSpPr>
              <p:cNvPr id="92189" name="Rectangle 18"/>
              <p:cNvSpPr>
                <a:spLocks noChangeArrowheads="1"/>
              </p:cNvSpPr>
              <p:nvPr/>
            </p:nvSpPr>
            <p:spPr bwMode="auto">
              <a:xfrm>
                <a:off x="3216" y="1107"/>
                <a:ext cx="19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隶书" panose="02010509060101010101" pitchFamily="49" charset="-122"/>
                    <a:cs typeface="Times New Roman" panose="02020603050405020304" pitchFamily="18" charset="0"/>
                  </a:rPr>
                  <a:t>·</a:t>
                </a:r>
              </a:p>
            </p:txBody>
          </p:sp>
        </p:grpSp>
        <p:grpSp>
          <p:nvGrpSpPr>
            <p:cNvPr id="92184" name="Group 19"/>
            <p:cNvGrpSpPr>
              <a:grpSpLocks/>
            </p:cNvGrpSpPr>
            <p:nvPr/>
          </p:nvGrpSpPr>
          <p:grpSpPr bwMode="auto">
            <a:xfrm>
              <a:off x="804" y="1266"/>
              <a:ext cx="1848" cy="594"/>
              <a:chOff x="1704" y="1869"/>
              <a:chExt cx="1848" cy="594"/>
            </a:xfrm>
          </p:grpSpPr>
          <p:sp>
            <p:nvSpPr>
              <p:cNvPr id="92185" name="Rectangle 20"/>
              <p:cNvSpPr>
                <a:spLocks noChangeArrowheads="1"/>
              </p:cNvSpPr>
              <p:nvPr/>
            </p:nvSpPr>
            <p:spPr bwMode="auto">
              <a:xfrm>
                <a:off x="1704" y="2136"/>
                <a:ext cx="80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>
                    <a:ea typeface="幼圆" panose="02010509060101010101" pitchFamily="49" charset="-122"/>
                    <a:cs typeface="Times New Roman" panose="02020603050405020304" pitchFamily="18" charset="0"/>
                  </a:rPr>
                  <a:t>30+j8</a:t>
                </a:r>
              </a:p>
            </p:txBody>
          </p:sp>
          <p:sp>
            <p:nvSpPr>
              <p:cNvPr id="92186" name="Rectangle 21"/>
              <p:cNvSpPr>
                <a:spLocks noChangeArrowheads="1"/>
              </p:cNvSpPr>
              <p:nvPr/>
            </p:nvSpPr>
            <p:spPr bwMode="auto">
              <a:xfrm>
                <a:off x="1716" y="2009"/>
                <a:ext cx="183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>
                    <a:cs typeface="Times New Roman" panose="02020603050405020304" pitchFamily="18" charset="0"/>
                  </a:rPr>
                  <a:t>———</a:t>
                </a:r>
                <a:r>
                  <a:rPr lang="en-US" altLang="zh-CN" b="1">
                    <a:ea typeface="隶书" panose="02010509060101010101" pitchFamily="49" charset="-122"/>
                    <a:cs typeface="Times New Roman" panose="02020603050405020304" pitchFamily="18" charset="0"/>
                  </a:rPr>
                  <a:t>×18 </a:t>
                </a:r>
                <a:r>
                  <a:rPr lang="en-US" altLang="zh-CN" b="1">
                    <a:cs typeface="Times New Roman" panose="02020603050405020304" pitchFamily="18" charset="0"/>
                    <a:sym typeface="Symbol" panose="05050102010706020507" pitchFamily="18" charset="2"/>
                  </a:rPr>
                  <a:t>45 </a:t>
                </a:r>
              </a:p>
            </p:txBody>
          </p:sp>
          <p:sp>
            <p:nvSpPr>
              <p:cNvPr id="92187" name="Rectangle 22"/>
              <p:cNvSpPr>
                <a:spLocks noChangeArrowheads="1"/>
              </p:cNvSpPr>
              <p:nvPr/>
            </p:nvSpPr>
            <p:spPr bwMode="auto">
              <a:xfrm>
                <a:off x="1949" y="1869"/>
                <a:ext cx="34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>
                    <a:ea typeface="幼圆" panose="02010509060101010101" pitchFamily="49" charset="-122"/>
                    <a:cs typeface="Times New Roman" panose="02020603050405020304" pitchFamily="18" charset="0"/>
                  </a:rPr>
                  <a:t>30</a:t>
                </a:r>
              </a:p>
            </p:txBody>
          </p:sp>
        </p:grpSp>
      </p:grpSp>
      <p:sp>
        <p:nvSpPr>
          <p:cNvPr id="243735" name="Rectangle 23"/>
          <p:cNvSpPr>
            <a:spLocks noChangeArrowheads="1"/>
          </p:cNvSpPr>
          <p:nvPr/>
        </p:nvSpPr>
        <p:spPr bwMode="auto">
          <a:xfrm>
            <a:off x="1485727" y="2129793"/>
            <a:ext cx="2482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cs typeface="Times New Roman" panose="02020603050405020304" pitchFamily="18" charset="0"/>
              </a:rPr>
              <a:t>= </a:t>
            </a:r>
            <a:r>
              <a:rPr lang="en-US" altLang="zh-CN" b="1">
                <a:ea typeface="隶书" panose="02010509060101010101" pitchFamily="49" charset="-122"/>
                <a:cs typeface="Times New Roman" panose="02020603050405020304" pitchFamily="18" charset="0"/>
              </a:rPr>
              <a:t>4.64 </a:t>
            </a:r>
            <a:r>
              <a:rPr lang="en-US" altLang="zh-CN" b="1">
                <a:cs typeface="Times New Roman" panose="02020603050405020304" pitchFamily="18" charset="0"/>
                <a:sym typeface="Symbol" panose="05050102010706020507" pitchFamily="18" charset="2"/>
              </a:rPr>
              <a:t>120 A</a:t>
            </a:r>
          </a:p>
        </p:txBody>
      </p:sp>
      <p:sp>
        <p:nvSpPr>
          <p:cNvPr id="243736" name="Rectangle 24"/>
          <p:cNvSpPr>
            <a:spLocks noChangeArrowheads="1"/>
          </p:cNvSpPr>
          <p:nvPr/>
        </p:nvSpPr>
        <p:spPr bwMode="auto">
          <a:xfrm>
            <a:off x="1496839" y="3577593"/>
            <a:ext cx="2305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cs typeface="Times New Roman" panose="02020603050405020304" pitchFamily="18" charset="0"/>
              </a:rPr>
              <a:t>= </a:t>
            </a:r>
            <a:r>
              <a:rPr lang="en-US" altLang="zh-CN" b="1">
                <a:ea typeface="隶书" panose="02010509060101010101" pitchFamily="49" charset="-122"/>
                <a:cs typeface="Times New Roman" panose="02020603050405020304" pitchFamily="18" charset="0"/>
              </a:rPr>
              <a:t>17.4 </a:t>
            </a:r>
            <a:r>
              <a:rPr lang="en-US" altLang="zh-CN" b="1">
                <a:cs typeface="Times New Roman" panose="02020603050405020304" pitchFamily="18" charset="0"/>
                <a:sym typeface="Symbol" panose="05050102010706020507" pitchFamily="18" charset="2"/>
              </a:rPr>
              <a:t>30 A</a:t>
            </a:r>
          </a:p>
        </p:txBody>
      </p:sp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1096789" y="3988756"/>
            <a:ext cx="3949700" cy="717550"/>
            <a:chOff x="384" y="2140"/>
            <a:chExt cx="2488" cy="452"/>
          </a:xfrm>
        </p:grpSpPr>
        <p:sp>
          <p:nvSpPr>
            <p:cNvPr id="92180" name="Text Box 26"/>
            <p:cNvSpPr txBox="1">
              <a:spLocks noChangeArrowheads="1"/>
            </p:cNvSpPr>
            <p:nvPr/>
          </p:nvSpPr>
          <p:spPr bwMode="auto">
            <a:xfrm>
              <a:off x="384" y="2265"/>
              <a:ext cx="24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隶书" panose="02010509060101010101" pitchFamily="49" charset="-122"/>
                  <a:cs typeface="Times New Roman" panose="02020603050405020304" pitchFamily="18" charset="0"/>
                </a:rPr>
                <a:t>V</a:t>
              </a:r>
              <a:r>
                <a:rPr lang="en-US" altLang="zh-CN" b="1" baseline="-25000">
                  <a:ea typeface="隶书" panose="020105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="1">
                  <a:cs typeface="Times New Roman" panose="02020603050405020304" pitchFamily="18" charset="0"/>
                </a:rPr>
                <a:t>= </a:t>
              </a:r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20 </a:t>
              </a:r>
              <a:r>
                <a:rPr lang="en-US" altLang="zh-CN" b="1" i="1">
                  <a:ea typeface="隶书" panose="020105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b="1" baseline="-25000">
                  <a:ea typeface="隶书" panose="02010509060101010101" pitchFamily="49" charset="-122"/>
                  <a:cs typeface="Times New Roman" panose="02020603050405020304" pitchFamily="18" charset="0"/>
                </a:rPr>
                <a:t>1 </a:t>
              </a:r>
              <a:r>
                <a:rPr lang="en-US" altLang="zh-CN" b="1">
                  <a:cs typeface="Times New Roman" panose="02020603050405020304" pitchFamily="18" charset="0"/>
                </a:rPr>
                <a:t>= </a:t>
              </a:r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92.8 </a:t>
              </a:r>
              <a:r>
                <a:rPr lang="en-US" altLang="zh-CN" b="1">
                  <a:cs typeface="Times New Roman" panose="02020603050405020304" pitchFamily="18" charset="0"/>
                  <a:sym typeface="Symbol" panose="05050102010706020507" pitchFamily="18" charset="2"/>
                </a:rPr>
                <a:t>120 V</a:t>
              </a:r>
            </a:p>
          </p:txBody>
        </p:sp>
        <p:sp>
          <p:nvSpPr>
            <p:cNvPr id="92181" name="Rectangle 27"/>
            <p:cNvSpPr>
              <a:spLocks noChangeArrowheads="1"/>
            </p:cNvSpPr>
            <p:nvPr/>
          </p:nvSpPr>
          <p:spPr bwMode="auto">
            <a:xfrm>
              <a:off x="432" y="2140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baseline="-25000">
                  <a:ea typeface="隶书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·</a:t>
              </a:r>
            </a:p>
          </p:txBody>
        </p:sp>
        <p:sp>
          <p:nvSpPr>
            <p:cNvPr id="92182" name="Rectangle 28"/>
            <p:cNvSpPr>
              <a:spLocks noChangeArrowheads="1"/>
            </p:cNvSpPr>
            <p:nvPr/>
          </p:nvSpPr>
          <p:spPr bwMode="auto">
            <a:xfrm>
              <a:off x="1140" y="2140"/>
              <a:ext cx="1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·</a:t>
              </a:r>
            </a:p>
          </p:txBody>
        </p: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1111077" y="4636456"/>
            <a:ext cx="4054475" cy="728662"/>
            <a:chOff x="384" y="2682"/>
            <a:chExt cx="2554" cy="459"/>
          </a:xfrm>
        </p:grpSpPr>
        <p:sp>
          <p:nvSpPr>
            <p:cNvPr id="92177" name="Text Box 30"/>
            <p:cNvSpPr txBox="1">
              <a:spLocks noChangeArrowheads="1"/>
            </p:cNvSpPr>
            <p:nvPr/>
          </p:nvSpPr>
          <p:spPr bwMode="auto">
            <a:xfrm>
              <a:off x="384" y="2814"/>
              <a:ext cx="25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隶书" panose="02010509060101010101" pitchFamily="49" charset="-122"/>
                  <a:cs typeface="Times New Roman" panose="02020603050405020304" pitchFamily="18" charset="0"/>
                </a:rPr>
                <a:t>V</a:t>
              </a:r>
              <a:r>
                <a:rPr lang="en-US" altLang="zh-CN" b="1" baseline="-25000">
                  <a:ea typeface="隶书" panose="020105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en-US" altLang="zh-CN" b="1">
                  <a:cs typeface="Times New Roman" panose="02020603050405020304" pitchFamily="18" charset="0"/>
                </a:rPr>
                <a:t>= </a:t>
              </a:r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j6 </a:t>
              </a:r>
              <a:r>
                <a:rPr lang="en-US" altLang="zh-CN" b="1" i="1">
                  <a:ea typeface="隶书" panose="020105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b="1" baseline="-25000">
                  <a:ea typeface="隶书" panose="02010509060101010101" pitchFamily="49" charset="-122"/>
                  <a:cs typeface="Times New Roman" panose="02020603050405020304" pitchFamily="18" charset="0"/>
                </a:rPr>
                <a:t>2 </a:t>
              </a:r>
              <a:r>
                <a:rPr lang="en-US" altLang="zh-CN" b="1">
                  <a:cs typeface="Times New Roman" panose="02020603050405020304" pitchFamily="18" charset="0"/>
                </a:rPr>
                <a:t>= </a:t>
              </a:r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104.4 </a:t>
              </a:r>
              <a:r>
                <a:rPr lang="en-US" altLang="zh-CN" b="1">
                  <a:cs typeface="Times New Roman" panose="02020603050405020304" pitchFamily="18" charset="0"/>
                  <a:sym typeface="Symbol" panose="05050102010706020507" pitchFamily="18" charset="2"/>
                </a:rPr>
                <a:t>120 V</a:t>
              </a:r>
            </a:p>
          </p:txBody>
        </p:sp>
        <p:sp>
          <p:nvSpPr>
            <p:cNvPr id="92178" name="Rectangle 31"/>
            <p:cNvSpPr>
              <a:spLocks noChangeArrowheads="1"/>
            </p:cNvSpPr>
            <p:nvPr/>
          </p:nvSpPr>
          <p:spPr bwMode="auto">
            <a:xfrm>
              <a:off x="432" y="2682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baseline="-25000">
                  <a:ea typeface="隶书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·</a:t>
              </a:r>
            </a:p>
          </p:txBody>
        </p:sp>
        <p:sp>
          <p:nvSpPr>
            <p:cNvPr id="92179" name="Rectangle 32"/>
            <p:cNvSpPr>
              <a:spLocks noChangeArrowheads="1"/>
            </p:cNvSpPr>
            <p:nvPr/>
          </p:nvSpPr>
          <p:spPr bwMode="auto">
            <a:xfrm>
              <a:off x="1116" y="2682"/>
              <a:ext cx="1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·</a:t>
              </a: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858664" y="5344481"/>
            <a:ext cx="6530975" cy="725487"/>
            <a:chOff x="450" y="3230"/>
            <a:chExt cx="4114" cy="457"/>
          </a:xfrm>
        </p:grpSpPr>
        <p:sp>
          <p:nvSpPr>
            <p:cNvPr id="92173" name="Rectangle 34"/>
            <p:cNvSpPr>
              <a:spLocks noChangeArrowheads="1"/>
            </p:cNvSpPr>
            <p:nvPr/>
          </p:nvSpPr>
          <p:spPr bwMode="auto">
            <a:xfrm>
              <a:off x="1557" y="3230"/>
              <a:ext cx="1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·</a:t>
              </a:r>
            </a:p>
          </p:txBody>
        </p:sp>
        <p:sp>
          <p:nvSpPr>
            <p:cNvPr id="92174" name="Text Box 35"/>
            <p:cNvSpPr txBox="1">
              <a:spLocks noChangeArrowheads="1"/>
            </p:cNvSpPr>
            <p:nvPr/>
          </p:nvSpPr>
          <p:spPr bwMode="auto">
            <a:xfrm>
              <a:off x="450" y="3360"/>
              <a:ext cx="41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隶书" panose="02010509060101010101" pitchFamily="49" charset="-122"/>
                  <a:cs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ea typeface="隶书" panose="02010509060101010101" pitchFamily="49" charset="-122"/>
                  <a:cs typeface="Times New Roman" panose="02020603050405020304" pitchFamily="18" charset="0"/>
                </a:rPr>
                <a:t>AB </a:t>
              </a:r>
              <a:r>
                <a:rPr lang="en-US" altLang="zh-CN" b="1">
                  <a:cs typeface="Times New Roman" panose="02020603050405020304" pitchFamily="18" charset="0"/>
                </a:rPr>
                <a:t>= </a:t>
              </a:r>
              <a:r>
                <a:rPr lang="en-US" altLang="zh-CN" b="1" i="1">
                  <a:ea typeface="隶书" panose="02010509060101010101" pitchFamily="49" charset="-122"/>
                  <a:cs typeface="Times New Roman" panose="02020603050405020304" pitchFamily="18" charset="0"/>
                </a:rPr>
                <a:t>V</a:t>
              </a:r>
              <a:r>
                <a:rPr lang="en-US" altLang="zh-CN" b="1" baseline="-25000">
                  <a:ea typeface="隶书" panose="02010509060101010101" pitchFamily="49" charset="-122"/>
                  <a:cs typeface="Times New Roman" panose="02020603050405020304" pitchFamily="18" charset="0"/>
                </a:rPr>
                <a:t>A </a:t>
              </a:r>
              <a:r>
                <a:rPr lang="en-US" altLang="zh-CN" b="1">
                  <a:cs typeface="Times New Roman" panose="02020603050405020304" pitchFamily="18" charset="0"/>
                  <a:sym typeface="Symbol" panose="05050102010706020507" pitchFamily="18" charset="2"/>
                </a:rPr>
                <a:t>–</a:t>
              </a:r>
              <a:r>
                <a:rPr lang="en-US" altLang="zh-CN" b="1" baseline="-25000">
                  <a:ea typeface="隶书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 i="1">
                  <a:ea typeface="隶书" panose="02010509060101010101" pitchFamily="49" charset="-122"/>
                  <a:cs typeface="Times New Roman" panose="02020603050405020304" pitchFamily="18" charset="0"/>
                </a:rPr>
                <a:t>V</a:t>
              </a:r>
              <a:r>
                <a:rPr lang="en-US" altLang="zh-CN" b="1" baseline="-25000">
                  <a:ea typeface="隶书" panose="02010509060101010101" pitchFamily="49" charset="-122"/>
                  <a:cs typeface="Times New Roman" panose="02020603050405020304" pitchFamily="18" charset="0"/>
                </a:rPr>
                <a:t>B </a:t>
              </a:r>
              <a:r>
                <a:rPr lang="en-US" altLang="zh-CN" b="1">
                  <a:cs typeface="Times New Roman" panose="02020603050405020304" pitchFamily="18" charset="0"/>
                </a:rPr>
                <a:t>= </a:t>
              </a:r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92.8 </a:t>
              </a:r>
              <a:r>
                <a:rPr lang="en-US" altLang="zh-CN" b="1">
                  <a:cs typeface="Times New Roman" panose="02020603050405020304" pitchFamily="18" charset="0"/>
                  <a:sym typeface="Symbol" panose="05050102010706020507" pitchFamily="18" charset="2"/>
                </a:rPr>
                <a:t>120 – </a:t>
              </a:r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104.4 </a:t>
              </a:r>
              <a:r>
                <a:rPr lang="en-US" altLang="zh-CN" b="1">
                  <a:cs typeface="Times New Roman" panose="02020603050405020304" pitchFamily="18" charset="0"/>
                  <a:sym typeface="Symbol" panose="05050102010706020507" pitchFamily="18" charset="2"/>
                </a:rPr>
                <a:t>120 </a:t>
              </a:r>
            </a:p>
          </p:txBody>
        </p:sp>
        <p:sp>
          <p:nvSpPr>
            <p:cNvPr id="92175" name="Rectangle 36"/>
            <p:cNvSpPr>
              <a:spLocks noChangeArrowheads="1"/>
            </p:cNvSpPr>
            <p:nvPr/>
          </p:nvSpPr>
          <p:spPr bwMode="auto">
            <a:xfrm>
              <a:off x="532" y="3242"/>
              <a:ext cx="1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·</a:t>
              </a:r>
            </a:p>
          </p:txBody>
        </p:sp>
        <p:sp>
          <p:nvSpPr>
            <p:cNvPr id="92176" name="Rectangle 37"/>
            <p:cNvSpPr>
              <a:spLocks noChangeArrowheads="1"/>
            </p:cNvSpPr>
            <p:nvPr/>
          </p:nvSpPr>
          <p:spPr bwMode="auto">
            <a:xfrm>
              <a:off x="1122" y="3242"/>
              <a:ext cx="1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隶书" panose="02010509060101010101" pitchFamily="49" charset="-122"/>
                  <a:cs typeface="Times New Roman" panose="02020603050405020304" pitchFamily="18" charset="0"/>
                </a:rPr>
                <a:t>·</a:t>
              </a:r>
            </a:p>
          </p:txBody>
        </p:sp>
      </p:grpSp>
      <p:sp>
        <p:nvSpPr>
          <p:cNvPr id="243750" name="Rectangle 38"/>
          <p:cNvSpPr>
            <a:spLocks noChangeArrowheads="1"/>
          </p:cNvSpPr>
          <p:nvPr/>
        </p:nvSpPr>
        <p:spPr bwMode="auto">
          <a:xfrm>
            <a:off x="1487314" y="6198556"/>
            <a:ext cx="5200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cs typeface="Times New Roman" panose="02020603050405020304" pitchFamily="18" charset="0"/>
              </a:rPr>
              <a:t>= </a:t>
            </a:r>
            <a:r>
              <a:rPr lang="en-US" altLang="zh-CN" b="1">
                <a:cs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en-US" altLang="zh-CN" b="1" baseline="-25000">
                <a:cs typeface="Times New Roman" panose="02020603050405020304" pitchFamily="18" charset="0"/>
              </a:rPr>
              <a:t> </a:t>
            </a:r>
            <a:r>
              <a:rPr lang="en-US" altLang="zh-CN" b="1">
                <a:ea typeface="隶书" panose="02010509060101010101" pitchFamily="49" charset="-122"/>
                <a:cs typeface="Times New Roman" panose="02020603050405020304" pitchFamily="18" charset="0"/>
              </a:rPr>
              <a:t>11.6</a:t>
            </a:r>
            <a:r>
              <a:rPr lang="en-US" altLang="zh-CN" b="1" baseline="-25000"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>
                <a:cs typeface="Times New Roman" panose="02020603050405020304" pitchFamily="18" charset="0"/>
                <a:sym typeface="Symbol" panose="05050102010706020507" pitchFamily="18" charset="2"/>
              </a:rPr>
              <a:t>120 V </a:t>
            </a:r>
            <a:r>
              <a:rPr lang="en-US" altLang="zh-CN" b="1">
                <a:cs typeface="Times New Roman" panose="02020603050405020304" pitchFamily="18" charset="0"/>
              </a:rPr>
              <a:t>= </a:t>
            </a:r>
            <a:r>
              <a:rPr lang="en-US" altLang="zh-CN" b="1">
                <a:ea typeface="隶书" panose="02010509060101010101" pitchFamily="49" charset="-122"/>
                <a:cs typeface="Times New Roman" panose="02020603050405020304" pitchFamily="18" charset="0"/>
              </a:rPr>
              <a:t>11.6</a:t>
            </a:r>
            <a:r>
              <a:rPr lang="en-US" altLang="zh-CN" b="1" baseline="-25000"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>
                <a:cs typeface="Times New Roman" panose="02020603050405020304" pitchFamily="18" charset="0"/>
                <a:sym typeface="Symbol" panose="05050102010706020507" pitchFamily="18" charset="2"/>
              </a:rPr>
              <a:t>–</a:t>
            </a:r>
            <a:r>
              <a:rPr lang="en-US" altLang="zh-CN" b="1" baseline="-250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>
                <a:cs typeface="Times New Roman" panose="02020603050405020304" pitchFamily="18" charset="0"/>
                <a:sym typeface="Symbol" panose="05050102010706020507" pitchFamily="18" charset="2"/>
              </a:rPr>
              <a:t>60 V </a:t>
            </a:r>
          </a:p>
        </p:txBody>
      </p:sp>
      <p:pic>
        <p:nvPicPr>
          <p:cNvPr id="92172" name="Picture 92" descr="图片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77" y="1658306"/>
            <a:ext cx="4011612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5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3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3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3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3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4" grpId="0" build="p" autoUpdateAnimBg="0"/>
      <p:bldP spid="243735" grpId="0" build="p" autoUpdateAnimBg="0" advAuto="0"/>
      <p:bldP spid="243736" grpId="0" build="p" autoUpdateAnimBg="0" advAuto="0"/>
      <p:bldP spid="243750" grpId="0" build="p" autoUpdateAnimBg="0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ChangeArrowheads="1"/>
          </p:cNvSpPr>
          <p:nvPr/>
        </p:nvSpPr>
        <p:spPr bwMode="auto">
          <a:xfrm>
            <a:off x="468313" y="1182688"/>
            <a:ext cx="8210550" cy="2423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同第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章计算复杂直流电路一样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支路电流法、结点电压法、叠加原理、戴维宁等方法也适用于计算复杂交流电路。所不同的是电压和电流用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表示，电阻、电感、和电容及组成的电路用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阻抗或导纳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来表示，采用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相量法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计算。下面通过举例说明。</a:t>
            </a:r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auto">
          <a:xfrm>
            <a:off x="819943" y="470780"/>
            <a:ext cx="7786688" cy="711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 </a:t>
            </a: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复杂正弦交流电路的分析与计算</a:t>
            </a:r>
          </a:p>
        </p:txBody>
      </p:sp>
      <p:pic>
        <p:nvPicPr>
          <p:cNvPr id="190512" name="Picture 48" descr="图片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44900"/>
            <a:ext cx="8359775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735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ext Box 2"/>
          <p:cNvSpPr txBox="1">
            <a:spLocks noChangeArrowheads="1"/>
          </p:cNvSpPr>
          <p:nvPr/>
        </p:nvSpPr>
        <p:spPr bwMode="auto">
          <a:xfrm>
            <a:off x="457200" y="734085"/>
            <a:ext cx="693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/>
              <a:t>解：应用基尔霍夫定律列出相量表示方程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19200" y="1419885"/>
            <a:ext cx="2935288" cy="1878013"/>
            <a:chOff x="768" y="672"/>
            <a:chExt cx="1849" cy="1183"/>
          </a:xfrm>
        </p:grpSpPr>
        <p:grpSp>
          <p:nvGrpSpPr>
            <p:cNvPr id="94232" name="Group 4"/>
            <p:cNvGrpSpPr>
              <a:grpSpLocks/>
            </p:cNvGrpSpPr>
            <p:nvPr/>
          </p:nvGrpSpPr>
          <p:grpSpPr bwMode="auto">
            <a:xfrm>
              <a:off x="912" y="672"/>
              <a:ext cx="1705" cy="1183"/>
              <a:chOff x="912" y="672"/>
              <a:chExt cx="1705" cy="1183"/>
            </a:xfrm>
          </p:grpSpPr>
          <p:graphicFrame>
            <p:nvGraphicFramePr>
              <p:cNvPr id="94234" name="Object 5"/>
              <p:cNvGraphicFramePr>
                <a:graphicFrameLocks noChangeAspect="1"/>
              </p:cNvGraphicFramePr>
              <p:nvPr/>
            </p:nvGraphicFramePr>
            <p:xfrm>
              <a:off x="912" y="672"/>
              <a:ext cx="1666" cy="7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902" name="公式" r:id="rId3" imgW="1074316" imgH="472493" progId="Equation.3">
                      <p:embed/>
                    </p:oleObj>
                  </mc:Choice>
                  <mc:Fallback>
                    <p:oleObj name="公式" r:id="rId3" imgW="1074316" imgH="472493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672"/>
                            <a:ext cx="1666" cy="7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4235" name="Object 6"/>
              <p:cNvGraphicFramePr>
                <a:graphicFrameLocks noChangeAspect="1"/>
              </p:cNvGraphicFramePr>
              <p:nvPr/>
            </p:nvGraphicFramePr>
            <p:xfrm>
              <a:off x="912" y="1488"/>
              <a:ext cx="1705" cy="3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903" name="公式" r:id="rId5" imgW="1097517" imgH="236010" progId="Equation.3">
                      <p:embed/>
                    </p:oleObj>
                  </mc:Choice>
                  <mc:Fallback>
                    <p:oleObj name="公式" r:id="rId5" imgW="1097517" imgH="23601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1488"/>
                            <a:ext cx="1705" cy="3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4233" name="AutoShape 7"/>
            <p:cNvSpPr>
              <a:spLocks/>
            </p:cNvSpPr>
            <p:nvPr/>
          </p:nvSpPr>
          <p:spPr bwMode="auto">
            <a:xfrm>
              <a:off x="768" y="720"/>
              <a:ext cx="48" cy="1056"/>
            </a:xfrm>
            <a:prstGeom prst="leftBrace">
              <a:avLst>
                <a:gd name="adj1" fmla="val 183333"/>
                <a:gd name="adj2" fmla="val 50000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91496" name="Rectangle 8"/>
          <p:cNvSpPr>
            <a:spLocks noChangeArrowheads="1"/>
          </p:cNvSpPr>
          <p:nvPr/>
        </p:nvSpPr>
        <p:spPr bwMode="auto">
          <a:xfrm>
            <a:off x="762000" y="3324885"/>
            <a:ext cx="3756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/>
              <a:t>代入已知数据，可得：</a:t>
            </a:r>
          </a:p>
        </p:txBody>
      </p: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1143000" y="3934485"/>
            <a:ext cx="5715000" cy="1795463"/>
            <a:chOff x="720" y="2256"/>
            <a:chExt cx="3600" cy="1131"/>
          </a:xfrm>
        </p:grpSpPr>
        <p:grpSp>
          <p:nvGrpSpPr>
            <p:cNvPr id="94221" name="Group 40"/>
            <p:cNvGrpSpPr>
              <a:grpSpLocks/>
            </p:cNvGrpSpPr>
            <p:nvPr/>
          </p:nvGrpSpPr>
          <p:grpSpPr bwMode="auto">
            <a:xfrm>
              <a:off x="720" y="2256"/>
              <a:ext cx="3600" cy="1131"/>
              <a:chOff x="720" y="2256"/>
              <a:chExt cx="3600" cy="1131"/>
            </a:xfrm>
          </p:grpSpPr>
          <p:grpSp>
            <p:nvGrpSpPr>
              <p:cNvPr id="94228" name="Group 41"/>
              <p:cNvGrpSpPr>
                <a:grpSpLocks/>
              </p:cNvGrpSpPr>
              <p:nvPr/>
            </p:nvGrpSpPr>
            <p:grpSpPr bwMode="auto">
              <a:xfrm>
                <a:off x="806" y="2256"/>
                <a:ext cx="3514" cy="1131"/>
                <a:chOff x="806" y="2256"/>
                <a:chExt cx="3514" cy="1131"/>
              </a:xfrm>
            </p:grpSpPr>
            <p:graphicFrame>
              <p:nvGraphicFramePr>
                <p:cNvPr id="94230" name="Object 42"/>
                <p:cNvGraphicFramePr>
                  <a:graphicFrameLocks noChangeAspect="1"/>
                </p:cNvGraphicFramePr>
                <p:nvPr/>
              </p:nvGraphicFramePr>
              <p:xfrm>
                <a:off x="806" y="2256"/>
                <a:ext cx="3466" cy="7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6904" name="Equation" r:id="rId7" imgW="2293516" imgH="472493" progId="Equation.3">
                        <p:embed/>
                      </p:oleObj>
                    </mc:Choice>
                    <mc:Fallback>
                      <p:oleObj name="Equation" r:id="rId7" imgW="2293516" imgH="472493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6" y="2256"/>
                              <a:ext cx="3466" cy="7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4231" name="Object 43"/>
                <p:cNvGraphicFramePr>
                  <a:graphicFrameLocks noChangeAspect="1"/>
                </p:cNvGraphicFramePr>
                <p:nvPr/>
              </p:nvGraphicFramePr>
              <p:xfrm>
                <a:off x="806" y="3024"/>
                <a:ext cx="3514" cy="3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6905" name="Equation" r:id="rId9" imgW="2293516" imgH="236010" progId="Equation.3">
                        <p:embed/>
                      </p:oleObj>
                    </mc:Choice>
                    <mc:Fallback>
                      <p:oleObj name="Equation" r:id="rId9" imgW="2293516" imgH="23601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6" y="3024"/>
                              <a:ext cx="3514" cy="3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94229" name="AutoShape 44"/>
              <p:cNvSpPr>
                <a:spLocks/>
              </p:cNvSpPr>
              <p:nvPr/>
            </p:nvSpPr>
            <p:spPr bwMode="auto">
              <a:xfrm>
                <a:off x="720" y="2256"/>
                <a:ext cx="48" cy="1056"/>
              </a:xfrm>
              <a:prstGeom prst="leftBrace">
                <a:avLst>
                  <a:gd name="adj1" fmla="val 183333"/>
                  <a:gd name="adj2" fmla="val 50000"/>
                </a:avLst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94222" name="Group 45"/>
            <p:cNvGrpSpPr>
              <a:grpSpLocks/>
            </p:cNvGrpSpPr>
            <p:nvPr/>
          </p:nvGrpSpPr>
          <p:grpSpPr bwMode="auto">
            <a:xfrm>
              <a:off x="3744" y="2688"/>
              <a:ext cx="288" cy="217"/>
              <a:chOff x="2784" y="2471"/>
              <a:chExt cx="288" cy="217"/>
            </a:xfrm>
          </p:grpSpPr>
          <p:sp>
            <p:nvSpPr>
              <p:cNvPr id="94226" name="Line 46"/>
              <p:cNvSpPr>
                <a:spLocks noChangeShapeType="1"/>
              </p:cNvSpPr>
              <p:nvPr/>
            </p:nvSpPr>
            <p:spPr bwMode="auto">
              <a:xfrm>
                <a:off x="2784" y="268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27" name="Line 47"/>
              <p:cNvSpPr>
                <a:spLocks noChangeShapeType="1"/>
              </p:cNvSpPr>
              <p:nvPr/>
            </p:nvSpPr>
            <p:spPr bwMode="auto">
              <a:xfrm flipV="1">
                <a:off x="2784" y="2471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4223" name="Group 48"/>
            <p:cNvGrpSpPr>
              <a:grpSpLocks/>
            </p:cNvGrpSpPr>
            <p:nvPr/>
          </p:nvGrpSpPr>
          <p:grpSpPr bwMode="auto">
            <a:xfrm>
              <a:off x="3792" y="3072"/>
              <a:ext cx="288" cy="217"/>
              <a:chOff x="2784" y="2471"/>
              <a:chExt cx="288" cy="217"/>
            </a:xfrm>
          </p:grpSpPr>
          <p:sp>
            <p:nvSpPr>
              <p:cNvPr id="94224" name="Line 49"/>
              <p:cNvSpPr>
                <a:spLocks noChangeShapeType="1"/>
              </p:cNvSpPr>
              <p:nvPr/>
            </p:nvSpPr>
            <p:spPr bwMode="auto">
              <a:xfrm>
                <a:off x="2784" y="268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25" name="Line 50"/>
              <p:cNvSpPr>
                <a:spLocks noChangeShapeType="1"/>
              </p:cNvSpPr>
              <p:nvPr/>
            </p:nvSpPr>
            <p:spPr bwMode="auto">
              <a:xfrm flipV="1">
                <a:off x="2784" y="2471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81063" y="5839485"/>
            <a:ext cx="4605337" cy="598488"/>
            <a:chOff x="555" y="3456"/>
            <a:chExt cx="2901" cy="377"/>
          </a:xfrm>
        </p:grpSpPr>
        <p:sp>
          <p:nvSpPr>
            <p:cNvPr id="94216" name="Text Box 52"/>
            <p:cNvSpPr txBox="1">
              <a:spLocks noChangeArrowheads="1"/>
            </p:cNvSpPr>
            <p:nvPr/>
          </p:nvSpPr>
          <p:spPr bwMode="auto">
            <a:xfrm>
              <a:off x="555" y="3456"/>
              <a:ext cx="14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/>
                <a:t>解之，得：</a:t>
              </a:r>
            </a:p>
          </p:txBody>
        </p:sp>
        <p:graphicFrame>
          <p:nvGraphicFramePr>
            <p:cNvPr id="94217" name="Object 53"/>
            <p:cNvGraphicFramePr>
              <a:graphicFrameLocks noChangeAspect="1"/>
            </p:cNvGraphicFramePr>
            <p:nvPr/>
          </p:nvGraphicFramePr>
          <p:xfrm>
            <a:off x="1632" y="3474"/>
            <a:ext cx="1824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06" name="Equation" r:id="rId11" imgW="1196473" imgH="236010" progId="Equation.3">
                    <p:embed/>
                  </p:oleObj>
                </mc:Choice>
                <mc:Fallback>
                  <p:oleObj name="Equation" r:id="rId11" imgW="1196473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3474"/>
                          <a:ext cx="1824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4218" name="Group 54"/>
            <p:cNvGrpSpPr>
              <a:grpSpLocks/>
            </p:cNvGrpSpPr>
            <p:nvPr/>
          </p:nvGrpSpPr>
          <p:grpSpPr bwMode="auto">
            <a:xfrm>
              <a:off x="2496" y="3527"/>
              <a:ext cx="720" cy="217"/>
              <a:chOff x="2544" y="3552"/>
              <a:chExt cx="720" cy="217"/>
            </a:xfrm>
          </p:grpSpPr>
          <p:sp>
            <p:nvSpPr>
              <p:cNvPr id="94219" name="Line 55"/>
              <p:cNvSpPr>
                <a:spLocks noChangeShapeType="1"/>
              </p:cNvSpPr>
              <p:nvPr/>
            </p:nvSpPr>
            <p:spPr bwMode="auto">
              <a:xfrm>
                <a:off x="2544" y="3769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20" name="Line 56"/>
              <p:cNvSpPr>
                <a:spLocks noChangeShapeType="1"/>
              </p:cNvSpPr>
              <p:nvPr/>
            </p:nvSpPr>
            <p:spPr bwMode="auto">
              <a:xfrm flipV="1">
                <a:off x="2544" y="3552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94215" name="Picture 57" descr="图片5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334160"/>
            <a:ext cx="3973512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419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0" grpId="0" autoUpdateAnimBg="0"/>
      <p:bldP spid="191496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1371600" y="884455"/>
            <a:ext cx="4267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/>
              <a:t>应用叠加原理计算上例。</a:t>
            </a:r>
          </a:p>
        </p:txBody>
      </p:sp>
      <p:graphicFrame>
        <p:nvGraphicFramePr>
          <p:cNvPr id="192515" name="Object 3"/>
          <p:cNvGraphicFramePr>
            <a:graphicFrameLocks noChangeAspect="1"/>
          </p:cNvGraphicFramePr>
          <p:nvPr>
            <p:extLst/>
          </p:nvPr>
        </p:nvGraphicFramePr>
        <p:xfrm>
          <a:off x="1066800" y="2076667"/>
          <a:ext cx="426720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6" name="公式" r:id="rId3" imgW="1478191" imgH="388778" progId="Equation.3">
                  <p:embed/>
                </p:oleObj>
              </mc:Choice>
              <mc:Fallback>
                <p:oleObj name="公式" r:id="rId3" imgW="1478191" imgH="3887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76667"/>
                        <a:ext cx="4267200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542925" y="920967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CC0000"/>
                </a:solidFill>
              </a:rPr>
              <a:t>例</a:t>
            </a:r>
            <a:r>
              <a:rPr lang="en-US" altLang="zh-CN" b="1">
                <a:solidFill>
                  <a:srgbClr val="CC0000"/>
                </a:solidFill>
              </a:rPr>
              <a:t>2: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20713" y="1532155"/>
            <a:ext cx="3948112" cy="554037"/>
            <a:chOff x="391" y="891"/>
            <a:chExt cx="2487" cy="349"/>
          </a:xfrm>
        </p:grpSpPr>
        <p:sp>
          <p:nvSpPr>
            <p:cNvPr id="95250" name="Rectangle 6"/>
            <p:cNvSpPr>
              <a:spLocks noChangeArrowheads="1"/>
            </p:cNvSpPr>
            <p:nvPr/>
          </p:nvSpPr>
          <p:spPr bwMode="auto">
            <a:xfrm>
              <a:off x="391" y="891"/>
              <a:ext cx="107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/>
                <a:t>解</a:t>
              </a:r>
              <a:r>
                <a:rPr lang="en-US" altLang="zh-CN" b="1">
                  <a:sym typeface="Wingdings" panose="05000000000000000000" pitchFamily="2" charset="2"/>
                </a:rPr>
                <a:t>: (</a:t>
              </a:r>
              <a:r>
                <a:rPr lang="en-US" altLang="zh-CN" b="1"/>
                <a:t>1)  </a:t>
              </a:r>
              <a:r>
                <a:rPr lang="zh-CN" altLang="en-US" b="1"/>
                <a:t>当</a:t>
              </a:r>
            </a:p>
          </p:txBody>
        </p:sp>
        <p:graphicFrame>
          <p:nvGraphicFramePr>
            <p:cNvPr id="95251" name="Object 7"/>
            <p:cNvGraphicFramePr>
              <a:graphicFrameLocks noChangeAspect="1"/>
            </p:cNvGraphicFramePr>
            <p:nvPr/>
          </p:nvGraphicFramePr>
          <p:xfrm>
            <a:off x="1417" y="891"/>
            <a:ext cx="311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27" name="Equation" r:id="rId5" imgW="197913" imgH="220875" progId="Equation.3">
                    <p:embed/>
                  </p:oleObj>
                </mc:Choice>
                <mc:Fallback>
                  <p:oleObj name="Equation" r:id="rId5" imgW="197913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7" y="891"/>
                          <a:ext cx="311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52" name="Rectangle 8"/>
            <p:cNvSpPr>
              <a:spLocks noChangeArrowheads="1"/>
            </p:cNvSpPr>
            <p:nvPr/>
          </p:nvSpPr>
          <p:spPr bwMode="auto">
            <a:xfrm>
              <a:off x="1632" y="891"/>
              <a:ext cx="12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/>
                <a:t>单独作用时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2288" y="3403817"/>
            <a:ext cx="4484687" cy="554038"/>
            <a:chOff x="338" y="1872"/>
            <a:chExt cx="2825" cy="349"/>
          </a:xfrm>
        </p:grpSpPr>
        <p:sp>
          <p:nvSpPr>
            <p:cNvPr id="95247" name="Rectangle 10"/>
            <p:cNvSpPr>
              <a:spLocks noChangeArrowheads="1"/>
            </p:cNvSpPr>
            <p:nvPr/>
          </p:nvSpPr>
          <p:spPr bwMode="auto">
            <a:xfrm>
              <a:off x="338" y="1872"/>
              <a:ext cx="13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/>
                <a:t>同理（</a:t>
              </a:r>
              <a:r>
                <a:rPr lang="en-US" altLang="zh-CN" b="1"/>
                <a:t>2</a:t>
              </a:r>
              <a:r>
                <a:rPr lang="zh-CN" altLang="en-US" b="1"/>
                <a:t>）当</a:t>
              </a:r>
            </a:p>
          </p:txBody>
        </p:sp>
        <p:graphicFrame>
          <p:nvGraphicFramePr>
            <p:cNvPr id="95248" name="Object 11"/>
            <p:cNvGraphicFramePr>
              <a:graphicFrameLocks noChangeAspect="1"/>
            </p:cNvGraphicFramePr>
            <p:nvPr/>
          </p:nvGraphicFramePr>
          <p:xfrm>
            <a:off x="1632" y="1872"/>
            <a:ext cx="311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28" name="公式" r:id="rId7" imgW="197913" imgH="220875" progId="Equation.3">
                    <p:embed/>
                  </p:oleObj>
                </mc:Choice>
                <mc:Fallback>
                  <p:oleObj name="公式" r:id="rId7" imgW="197913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1872"/>
                          <a:ext cx="311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49" name="Rectangle 12"/>
            <p:cNvSpPr>
              <a:spLocks noChangeArrowheads="1"/>
            </p:cNvSpPr>
            <p:nvPr/>
          </p:nvSpPr>
          <p:spPr bwMode="auto">
            <a:xfrm>
              <a:off x="1922" y="1872"/>
              <a:ext cx="1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/>
                <a:t>单独作用时</a:t>
              </a:r>
            </a:p>
          </p:txBody>
        </p:sp>
      </p:grpSp>
      <p:graphicFrame>
        <p:nvGraphicFramePr>
          <p:cNvPr id="192525" name="Object 13"/>
          <p:cNvGraphicFramePr>
            <a:graphicFrameLocks noChangeAspect="1"/>
          </p:cNvGraphicFramePr>
          <p:nvPr>
            <p:extLst/>
          </p:nvPr>
        </p:nvGraphicFramePr>
        <p:xfrm>
          <a:off x="1063625" y="3959442"/>
          <a:ext cx="4119563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9" name="公式" r:id="rId9" imgW="1691729" imgH="449790" progId="Equation.3">
                  <p:embed/>
                </p:oleObj>
              </mc:Choice>
              <mc:Fallback>
                <p:oleObj name="公式" r:id="rId9" imgW="1691729" imgH="4497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3959442"/>
                        <a:ext cx="4119563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99"/>
          <p:cNvGrpSpPr>
            <a:grpSpLocks/>
          </p:cNvGrpSpPr>
          <p:nvPr/>
        </p:nvGrpSpPr>
        <p:grpSpPr bwMode="auto">
          <a:xfrm>
            <a:off x="1028700" y="5299292"/>
            <a:ext cx="4533900" cy="609600"/>
            <a:chOff x="600" y="3264"/>
            <a:chExt cx="2952" cy="384"/>
          </a:xfrm>
        </p:grpSpPr>
        <p:graphicFrame>
          <p:nvGraphicFramePr>
            <p:cNvPr id="95244" name="Object 96"/>
            <p:cNvGraphicFramePr>
              <a:graphicFrameLocks noChangeAspect="1"/>
            </p:cNvGraphicFramePr>
            <p:nvPr/>
          </p:nvGraphicFramePr>
          <p:xfrm>
            <a:off x="600" y="3264"/>
            <a:ext cx="295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30" name="Equation" r:id="rId11" imgW="1729607" imgH="236010" progId="Equation.3">
                    <p:embed/>
                  </p:oleObj>
                </mc:Choice>
                <mc:Fallback>
                  <p:oleObj name="Equation" r:id="rId11" imgW="1729607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0" y="3264"/>
                          <a:ext cx="295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45" name="Line 97"/>
            <p:cNvSpPr>
              <a:spLocks noChangeShapeType="1"/>
            </p:cNvSpPr>
            <p:nvPr/>
          </p:nvSpPr>
          <p:spPr bwMode="auto">
            <a:xfrm>
              <a:off x="2528" y="3561"/>
              <a:ext cx="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6" name="Line 98"/>
            <p:cNvSpPr>
              <a:spLocks noChangeShapeType="1"/>
            </p:cNvSpPr>
            <p:nvPr/>
          </p:nvSpPr>
          <p:spPr bwMode="auto">
            <a:xfrm flipV="1">
              <a:off x="2528" y="3332"/>
              <a:ext cx="106" cy="2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95241" name="Picture 100" descr="图片5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522505"/>
            <a:ext cx="3973513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613" name="Picture 101" descr="图片5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629117"/>
            <a:ext cx="3032125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614" name="Picture 102" descr="图片5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67417"/>
            <a:ext cx="2989263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046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609773" y="5719809"/>
            <a:ext cx="6859587" cy="800100"/>
            <a:chOff x="431" y="3390"/>
            <a:chExt cx="4321" cy="504"/>
          </a:xfrm>
        </p:grpSpPr>
        <p:sp>
          <p:nvSpPr>
            <p:cNvPr id="82948" name="Rectangle 4"/>
            <p:cNvSpPr>
              <a:spLocks noChangeArrowheads="1"/>
            </p:cNvSpPr>
            <p:nvPr/>
          </p:nvSpPr>
          <p:spPr bwMode="auto">
            <a:xfrm>
              <a:off x="528" y="3390"/>
              <a:ext cx="4224" cy="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给出了观察正弦波的起点或参考点</a:t>
              </a:r>
              <a:r>
                <a:rPr lang="zh-CN" altLang="en-US" sz="2800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10270" name="Text Box 5"/>
            <p:cNvSpPr txBox="1">
              <a:spLocks noChangeArrowheads="1"/>
            </p:cNvSpPr>
            <p:nvPr/>
          </p:nvSpPr>
          <p:spPr bwMode="auto">
            <a:xfrm>
              <a:off x="431" y="3432"/>
              <a:ext cx="51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FF33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r>
                <a:rPr lang="en-US" altLang="zh-CN" b="1">
                  <a:solidFill>
                    <a:srgbClr val="FF33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 :</a:t>
              </a:r>
            </a:p>
          </p:txBody>
        </p:sp>
      </p:grp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571673" y="1590722"/>
            <a:ext cx="42687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000099"/>
                </a:solidFill>
                <a:cs typeface="Times New Roman" panose="02020603050405020304" pitchFamily="18" charset="0"/>
              </a:rPr>
              <a:t>4.1.3 </a:t>
            </a:r>
            <a:r>
              <a:rPr lang="zh-CN" altLang="en-US" sz="3200" b="1">
                <a:solidFill>
                  <a:srgbClr val="000099"/>
                </a:solidFill>
                <a:cs typeface="Times New Roman" panose="02020603050405020304" pitchFamily="18" charset="0"/>
              </a:rPr>
              <a:t>初相位与相位差</a:t>
            </a:r>
          </a:p>
        </p:txBody>
      </p:sp>
      <p:graphicFrame>
        <p:nvGraphicFramePr>
          <p:cNvPr id="82953" name="Object 9"/>
          <p:cNvGraphicFramePr>
            <a:graphicFrameLocks noChangeAspect="1"/>
          </p:cNvGraphicFramePr>
          <p:nvPr>
            <p:extLst/>
          </p:nvPr>
        </p:nvGraphicFramePr>
        <p:xfrm>
          <a:off x="1598785" y="3662409"/>
          <a:ext cx="135731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Equation" r:id="rId3" imgW="411450" imgH="167430" progId="Equation.3">
                  <p:embed/>
                </p:oleObj>
              </mc:Choice>
              <mc:Fallback>
                <p:oleObj name="Equation" r:id="rId3" imgW="411450" imgH="1674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785" y="3662409"/>
                        <a:ext cx="1357313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170035" y="3590972"/>
            <a:ext cx="4038600" cy="54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5000"/>
              </a:lnSpc>
              <a:defRPr/>
            </a:pP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相位：</a:t>
            </a:r>
          </a:p>
        </p:txBody>
      </p:sp>
      <p:sp>
        <p:nvSpPr>
          <p:cNvPr id="82959" name="Line 15"/>
          <p:cNvSpPr>
            <a:spLocks noChangeShapeType="1"/>
          </p:cNvSpPr>
          <p:nvPr/>
        </p:nvSpPr>
        <p:spPr bwMode="auto">
          <a:xfrm>
            <a:off x="7647160" y="3100434"/>
            <a:ext cx="1047750" cy="158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7" name="Text Box 16"/>
          <p:cNvSpPr txBox="1">
            <a:spLocks noChangeArrowheads="1"/>
          </p:cNvSpPr>
          <p:nvPr/>
        </p:nvSpPr>
        <p:spPr bwMode="auto">
          <a:xfrm>
            <a:off x="593898" y="563609"/>
            <a:ext cx="739775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注意：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交流电压、电流表测量数据为有效值。</a:t>
            </a:r>
          </a:p>
        </p:txBody>
      </p:sp>
      <p:sp>
        <p:nvSpPr>
          <p:cNvPr id="10248" name="Text Box 17"/>
          <p:cNvSpPr txBox="1">
            <a:spLocks noChangeArrowheads="1"/>
          </p:cNvSpPr>
          <p:nvPr/>
        </p:nvSpPr>
        <p:spPr bwMode="auto">
          <a:xfrm>
            <a:off x="597073" y="1071609"/>
            <a:ext cx="69707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交流设备名牌标注的电压、电流均为有效值</a:t>
            </a:r>
          </a:p>
        </p:txBody>
      </p:sp>
      <p:sp>
        <p:nvSpPr>
          <p:cNvPr id="82964" name="Text Box 20"/>
          <p:cNvSpPr txBox="1">
            <a:spLocks noChangeArrowheads="1"/>
          </p:cNvSpPr>
          <p:nvPr/>
        </p:nvSpPr>
        <p:spPr bwMode="auto">
          <a:xfrm>
            <a:off x="509760" y="4733972"/>
            <a:ext cx="65277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初相位：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表示正弦量在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时的相角。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965" name="Text Box 21"/>
          <p:cNvSpPr txBox="1">
            <a:spLocks noChangeArrowheads="1"/>
          </p:cNvSpPr>
          <p:nvPr/>
        </p:nvSpPr>
        <p:spPr bwMode="auto">
          <a:xfrm>
            <a:off x="508173" y="4091034"/>
            <a:ext cx="4327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反映正弦量变化的进程。</a:t>
            </a:r>
          </a:p>
        </p:txBody>
      </p:sp>
      <p:graphicFrame>
        <p:nvGraphicFramePr>
          <p:cNvPr id="82977" name="Object 33"/>
          <p:cNvGraphicFramePr>
            <a:graphicFrameLocks noChangeAspect="1"/>
          </p:cNvGraphicFramePr>
          <p:nvPr>
            <p:extLst/>
          </p:nvPr>
        </p:nvGraphicFramePr>
        <p:xfrm>
          <a:off x="6313660" y="2641647"/>
          <a:ext cx="24622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Equation" r:id="rId5" imgW="1097517" imgH="205740" progId="Equation.3">
                  <p:embed/>
                </p:oleObj>
              </mc:Choice>
              <mc:Fallback>
                <p:oleObj name="Equation" r:id="rId5" imgW="1097517" imgH="2057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3660" y="2641647"/>
                        <a:ext cx="24622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80" name="Object 36"/>
          <p:cNvGraphicFramePr>
            <a:graphicFrameLocks noChangeAspect="1"/>
          </p:cNvGraphicFramePr>
          <p:nvPr>
            <p:extLst/>
          </p:nvPr>
        </p:nvGraphicFramePr>
        <p:xfrm>
          <a:off x="2098848" y="5234034"/>
          <a:ext cx="2627312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公式" r:id="rId7" imgW="1079032" imgH="253890" progId="Equation.3">
                  <p:embed/>
                </p:oleObj>
              </mc:Choice>
              <mc:Fallback>
                <p:oleObj name="公式" r:id="rId7" imgW="1079032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848" y="5234034"/>
                        <a:ext cx="2627312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94" name="Freeform 50"/>
          <p:cNvSpPr>
            <a:spLocks/>
          </p:cNvSpPr>
          <p:nvPr/>
        </p:nvSpPr>
        <p:spPr bwMode="auto">
          <a:xfrm>
            <a:off x="5497685" y="2846434"/>
            <a:ext cx="2676525" cy="2146300"/>
          </a:xfrm>
          <a:custGeom>
            <a:avLst/>
            <a:gdLst>
              <a:gd name="T0" fmla="*/ 0 w 2152"/>
              <a:gd name="T1" fmla="*/ 2147483646 h 2024"/>
              <a:gd name="T2" fmla="*/ 2147483646 w 2152"/>
              <a:gd name="T3" fmla="*/ 2147483646 h 2024"/>
              <a:gd name="T4" fmla="*/ 2147483646 w 2152"/>
              <a:gd name="T5" fmla="*/ 2147483646 h 2024"/>
              <a:gd name="T6" fmla="*/ 2147483646 w 2152"/>
              <a:gd name="T7" fmla="*/ 2147483646 h 2024"/>
              <a:gd name="T8" fmla="*/ 0 60000 65536"/>
              <a:gd name="T9" fmla="*/ 0 60000 65536"/>
              <a:gd name="T10" fmla="*/ 0 60000 65536"/>
              <a:gd name="T11" fmla="*/ 0 60000 65536"/>
              <a:gd name="T12" fmla="*/ 0 w 2152"/>
              <a:gd name="T13" fmla="*/ 0 h 2024"/>
              <a:gd name="T14" fmla="*/ 2152 w 2152"/>
              <a:gd name="T15" fmla="*/ 2024 h 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52" h="2024">
                <a:moveTo>
                  <a:pt x="0" y="977"/>
                </a:moveTo>
                <a:cubicBezTo>
                  <a:pt x="99" y="840"/>
                  <a:pt x="343" y="0"/>
                  <a:pt x="597" y="152"/>
                </a:cubicBezTo>
                <a:cubicBezTo>
                  <a:pt x="851" y="304"/>
                  <a:pt x="1265" y="1752"/>
                  <a:pt x="1524" y="1888"/>
                </a:cubicBezTo>
                <a:cubicBezTo>
                  <a:pt x="1783" y="2024"/>
                  <a:pt x="2021" y="1161"/>
                  <a:pt x="2152" y="9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5183360" y="4002134"/>
            <a:ext cx="1139825" cy="492125"/>
            <a:chOff x="3030" y="2312"/>
            <a:chExt cx="712" cy="307"/>
          </a:xfrm>
        </p:grpSpPr>
        <p:sp>
          <p:nvSpPr>
            <p:cNvPr id="10265" name="Line 38"/>
            <p:cNvSpPr>
              <a:spLocks noChangeShapeType="1"/>
            </p:cNvSpPr>
            <p:nvPr/>
          </p:nvSpPr>
          <p:spPr bwMode="auto">
            <a:xfrm>
              <a:off x="3240" y="2312"/>
              <a:ext cx="0" cy="28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66" name="Line 39"/>
            <p:cNvSpPr>
              <a:spLocks noChangeShapeType="1"/>
            </p:cNvSpPr>
            <p:nvPr/>
          </p:nvSpPr>
          <p:spPr bwMode="auto">
            <a:xfrm flipH="1">
              <a:off x="3493" y="2456"/>
              <a:ext cx="249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67" name="Line 40"/>
            <p:cNvSpPr>
              <a:spLocks noChangeShapeType="1"/>
            </p:cNvSpPr>
            <p:nvPr/>
          </p:nvSpPr>
          <p:spPr bwMode="auto">
            <a:xfrm>
              <a:off x="3030" y="2448"/>
              <a:ext cx="193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268" name="Object 58"/>
            <p:cNvGraphicFramePr>
              <a:graphicFrameLocks noChangeAspect="1"/>
            </p:cNvGraphicFramePr>
            <p:nvPr/>
          </p:nvGraphicFramePr>
          <p:xfrm>
            <a:off x="3264" y="2368"/>
            <a:ext cx="298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1" name="Equation" r:id="rId9" imgW="144884" imgH="159862" progId="Equation.3">
                    <p:embed/>
                  </p:oleObj>
                </mc:Choice>
                <mc:Fallback>
                  <p:oleObj name="Equation" r:id="rId9" imgW="144884" imgH="1598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368"/>
                          <a:ext cx="298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61"/>
          <p:cNvGrpSpPr>
            <a:grpSpLocks/>
          </p:cNvGrpSpPr>
          <p:nvPr/>
        </p:nvGrpSpPr>
        <p:grpSpPr bwMode="auto">
          <a:xfrm>
            <a:off x="5335760" y="2300334"/>
            <a:ext cx="3606800" cy="2241550"/>
            <a:chOff x="3120" y="1296"/>
            <a:chExt cx="2448" cy="1440"/>
          </a:xfrm>
        </p:grpSpPr>
        <p:grpSp>
          <p:nvGrpSpPr>
            <p:cNvPr id="10257" name="Group 51"/>
            <p:cNvGrpSpPr>
              <a:grpSpLocks/>
            </p:cNvGrpSpPr>
            <p:nvPr/>
          </p:nvGrpSpPr>
          <p:grpSpPr bwMode="auto">
            <a:xfrm>
              <a:off x="3120" y="1296"/>
              <a:ext cx="2448" cy="1440"/>
              <a:chOff x="2490" y="624"/>
              <a:chExt cx="2448" cy="1440"/>
            </a:xfrm>
          </p:grpSpPr>
          <p:sp>
            <p:nvSpPr>
              <p:cNvPr id="10259" name="Rectangle 52"/>
              <p:cNvSpPr>
                <a:spLocks noChangeArrowheads="1"/>
              </p:cNvSpPr>
              <p:nvPr/>
            </p:nvSpPr>
            <p:spPr bwMode="auto">
              <a:xfrm>
                <a:off x="2908" y="624"/>
                <a:ext cx="175" cy="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b="1" i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10260" name="Line 53"/>
              <p:cNvSpPr>
                <a:spLocks noChangeShapeType="1"/>
              </p:cNvSpPr>
              <p:nvPr/>
            </p:nvSpPr>
            <p:spPr bwMode="auto">
              <a:xfrm flipV="1">
                <a:off x="2878" y="770"/>
                <a:ext cx="0" cy="12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0261" name="Object 54"/>
              <p:cNvGraphicFramePr>
                <a:graphicFrameLocks noChangeAspect="1"/>
              </p:cNvGraphicFramePr>
              <p:nvPr/>
            </p:nvGraphicFramePr>
            <p:xfrm>
              <a:off x="4673" y="1537"/>
              <a:ext cx="265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2" name="公式" r:id="rId11" imgW="228501" imgH="152334" progId="Equation.3">
                      <p:embed/>
                    </p:oleObj>
                  </mc:Choice>
                  <mc:Fallback>
                    <p:oleObj name="公式" r:id="rId11" imgW="228501" imgH="15233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73" y="1537"/>
                            <a:ext cx="265" cy="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62" name="Line 55"/>
              <p:cNvSpPr>
                <a:spLocks noChangeShapeType="1"/>
              </p:cNvSpPr>
              <p:nvPr/>
            </p:nvSpPr>
            <p:spPr bwMode="auto">
              <a:xfrm flipV="1">
                <a:off x="2490" y="1641"/>
                <a:ext cx="2184" cy="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63" name="Text Box 56"/>
              <p:cNvSpPr txBox="1">
                <a:spLocks noChangeArrowheads="1"/>
              </p:cNvSpPr>
              <p:nvPr/>
            </p:nvSpPr>
            <p:spPr bwMode="auto">
              <a:xfrm>
                <a:off x="2601" y="1632"/>
                <a:ext cx="336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zh-CN" altLang="zh-CN" sz="2200" b="1" i="1">
                  <a:cs typeface="Times New Roman" panose="02020603050405020304" pitchFamily="18" charset="0"/>
                </a:endParaRPr>
              </a:p>
            </p:txBody>
          </p:sp>
          <p:sp>
            <p:nvSpPr>
              <p:cNvPr id="10264" name="Rectangle 57"/>
              <p:cNvSpPr>
                <a:spLocks noChangeArrowheads="1"/>
              </p:cNvSpPr>
              <p:nvPr/>
            </p:nvSpPr>
            <p:spPr bwMode="auto">
              <a:xfrm>
                <a:off x="2849" y="1402"/>
                <a:ext cx="125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200" b="1" i="1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258" name="Rectangle 60"/>
            <p:cNvSpPr>
              <a:spLocks noChangeArrowheads="1"/>
            </p:cNvSpPr>
            <p:nvPr/>
          </p:nvSpPr>
          <p:spPr bwMode="auto">
            <a:xfrm>
              <a:off x="3304" y="2264"/>
              <a:ext cx="26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cs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83006" name="Text Box 62"/>
          <p:cNvSpPr txBox="1">
            <a:spLocks noChangeArrowheads="1"/>
          </p:cNvSpPr>
          <p:nvPr/>
        </p:nvSpPr>
        <p:spPr bwMode="auto">
          <a:xfrm>
            <a:off x="522460" y="2068988"/>
            <a:ext cx="4940300" cy="156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     </a:t>
            </a:r>
            <a:r>
              <a:rPr lang="zh-CN" altLang="en-US" b="1">
                <a:cs typeface="Times New Roman" panose="02020603050405020304" pitchFamily="18" charset="0"/>
              </a:rPr>
              <a:t>正弦量所取计时起点不同，其初始值</a:t>
            </a:r>
            <a:r>
              <a:rPr lang="en-US" altLang="zh-CN" b="1">
                <a:cs typeface="Times New Roman" panose="02020603050405020304" pitchFamily="18" charset="0"/>
              </a:rPr>
              <a:t>(</a:t>
            </a:r>
            <a:r>
              <a:rPr lang="en-US" altLang="zh-CN" b="1" i="1">
                <a:cs typeface="Times New Roman" panose="02020603050405020304" pitchFamily="18" charset="0"/>
              </a:rPr>
              <a:t>t</a:t>
            </a:r>
            <a:r>
              <a:rPr lang="en-US" altLang="zh-CN" b="1">
                <a:cs typeface="Times New Roman" panose="02020603050405020304" pitchFamily="18" charset="0"/>
              </a:rPr>
              <a:t>=0)</a:t>
            </a:r>
            <a:r>
              <a:rPr lang="zh-CN" altLang="zh-CN" b="1">
                <a:cs typeface="Times New Roman" panose="02020603050405020304" pitchFamily="18" charset="0"/>
              </a:rPr>
              <a:t>时的值及到达幅值或某一特定时刻的值就不同。</a:t>
            </a:r>
            <a:endParaRPr lang="zh-CN" altLang="en-US" b="1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89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8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2" grpId="0" autoUpdateAnimBg="0"/>
      <p:bldP spid="82954" grpId="0" autoUpdateAnimBg="0"/>
      <p:bldP spid="82959" grpId="0" animBg="1"/>
      <p:bldP spid="82964" grpId="0" autoUpdateAnimBg="0"/>
      <p:bldP spid="82965" grpId="0" autoUpdateAnimBg="0"/>
      <p:bldP spid="82994" grpId="0" animBg="1"/>
      <p:bldP spid="83006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204865" y="513030"/>
            <a:ext cx="426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cs typeface="Times New Roman" panose="02020603050405020304" pitchFamily="18" charset="0"/>
              </a:rPr>
              <a:t>应用戴维宁计算上例。</a:t>
            </a: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330453" y="531136"/>
            <a:ext cx="1295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4915" y="1057543"/>
            <a:ext cx="5543550" cy="569912"/>
            <a:chOff x="108" y="576"/>
            <a:chExt cx="3563" cy="366"/>
          </a:xfrm>
        </p:grpSpPr>
        <p:sp>
          <p:nvSpPr>
            <p:cNvPr id="96280" name="Rectangle 5"/>
            <p:cNvSpPr>
              <a:spLocks noChangeArrowheads="1"/>
            </p:cNvSpPr>
            <p:nvPr/>
          </p:nvSpPr>
          <p:spPr bwMode="auto">
            <a:xfrm>
              <a:off x="108" y="584"/>
              <a:ext cx="3358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b="1">
                  <a:cs typeface="Times New Roman" panose="02020603050405020304" pitchFamily="18" charset="0"/>
                </a:rPr>
                <a:t>解：</a:t>
              </a:r>
              <a:r>
                <a:rPr lang="en-US" altLang="zh-CN" b="1">
                  <a:cs typeface="Times New Roman" panose="02020603050405020304" pitchFamily="18" charset="0"/>
                </a:rPr>
                <a:t>(1)</a:t>
              </a:r>
              <a:r>
                <a:rPr lang="zh-CN" altLang="en-US" b="1">
                  <a:cs typeface="Times New Roman" panose="02020603050405020304" pitchFamily="18" charset="0"/>
                </a:rPr>
                <a:t>断开</a:t>
              </a:r>
              <a:r>
                <a:rPr lang="en-US" altLang="zh-CN" b="1" i="1">
                  <a:cs typeface="Times New Roman" panose="02020603050405020304" pitchFamily="18" charset="0"/>
                </a:rPr>
                <a:t>Z</a:t>
              </a:r>
              <a:r>
                <a:rPr lang="en-US" altLang="zh-CN" b="1" baseline="-25000">
                  <a:cs typeface="Times New Roman" panose="02020603050405020304" pitchFamily="18" charset="0"/>
                </a:rPr>
                <a:t>3</a:t>
              </a:r>
              <a:r>
                <a:rPr lang="zh-CN" altLang="en-US" b="1">
                  <a:cs typeface="Times New Roman" panose="02020603050405020304" pitchFamily="18" charset="0"/>
                </a:rPr>
                <a:t>支路，求开路电压</a:t>
              </a:r>
            </a:p>
          </p:txBody>
        </p:sp>
        <p:graphicFrame>
          <p:nvGraphicFramePr>
            <p:cNvPr id="96281" name="Object 6"/>
            <p:cNvGraphicFramePr>
              <a:graphicFrameLocks noChangeAspect="1"/>
            </p:cNvGraphicFramePr>
            <p:nvPr/>
          </p:nvGraphicFramePr>
          <p:xfrm>
            <a:off x="3360" y="576"/>
            <a:ext cx="311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50" name="公式" r:id="rId3" imgW="197913" imgH="236010" progId="Equation.3">
                    <p:embed/>
                  </p:oleObj>
                </mc:Choice>
                <mc:Fallback>
                  <p:oleObj name="公式" r:id="rId3" imgW="197913" imgH="23601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576"/>
                          <a:ext cx="311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3543" name="Object 7"/>
          <p:cNvGraphicFramePr>
            <a:graphicFrameLocks noChangeAspect="1"/>
          </p:cNvGraphicFramePr>
          <p:nvPr>
            <p:extLst/>
          </p:nvPr>
        </p:nvGraphicFramePr>
        <p:xfrm>
          <a:off x="777828" y="3894405"/>
          <a:ext cx="3141662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1" name="Equation" r:id="rId5" imgW="1272703" imgH="602085" progId="Equation.3">
                  <p:embed/>
                </p:oleObj>
              </mc:Choice>
              <mc:Fallback>
                <p:oleObj name="Equation" r:id="rId5" imgW="1272703" imgH="602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28" y="3894405"/>
                        <a:ext cx="3141662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38103" y="3332430"/>
            <a:ext cx="3092450" cy="554038"/>
            <a:chOff x="235" y="2112"/>
            <a:chExt cx="1948" cy="349"/>
          </a:xfrm>
        </p:grpSpPr>
        <p:sp>
          <p:nvSpPr>
            <p:cNvPr id="96278" name="Rectangle 54"/>
            <p:cNvSpPr>
              <a:spLocks noChangeArrowheads="1"/>
            </p:cNvSpPr>
            <p:nvPr/>
          </p:nvSpPr>
          <p:spPr bwMode="auto">
            <a:xfrm>
              <a:off x="235" y="2112"/>
              <a:ext cx="173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cs typeface="Times New Roman" panose="02020603050405020304" pitchFamily="18" charset="0"/>
                </a:rPr>
                <a:t>(2)</a:t>
              </a:r>
              <a:r>
                <a:rPr lang="zh-CN" altLang="en-US" b="1">
                  <a:cs typeface="Times New Roman" panose="02020603050405020304" pitchFamily="18" charset="0"/>
                </a:rPr>
                <a:t>求等效内阻抗</a:t>
              </a:r>
            </a:p>
          </p:txBody>
        </p:sp>
        <p:graphicFrame>
          <p:nvGraphicFramePr>
            <p:cNvPr id="96279" name="Object 55"/>
            <p:cNvGraphicFramePr>
              <a:graphicFrameLocks noChangeAspect="1"/>
            </p:cNvGraphicFramePr>
            <p:nvPr/>
          </p:nvGraphicFramePr>
          <p:xfrm>
            <a:off x="1872" y="2112"/>
            <a:ext cx="311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52" name="公式" r:id="rId7" imgW="197913" imgH="220875" progId="Equation.3">
                    <p:embed/>
                  </p:oleObj>
                </mc:Choice>
                <mc:Fallback>
                  <p:oleObj name="公式" r:id="rId7" imgW="197913" imgH="22087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112"/>
                          <a:ext cx="311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442865" y="5389830"/>
            <a:ext cx="5105400" cy="1069975"/>
            <a:chOff x="336" y="3264"/>
            <a:chExt cx="3216" cy="674"/>
          </a:xfrm>
        </p:grpSpPr>
        <p:grpSp>
          <p:nvGrpSpPr>
            <p:cNvPr id="96272" name="Group 87"/>
            <p:cNvGrpSpPr>
              <a:grpSpLocks/>
            </p:cNvGrpSpPr>
            <p:nvPr/>
          </p:nvGrpSpPr>
          <p:grpSpPr bwMode="auto">
            <a:xfrm>
              <a:off x="336" y="3264"/>
              <a:ext cx="3216" cy="674"/>
              <a:chOff x="336" y="3264"/>
              <a:chExt cx="3216" cy="674"/>
            </a:xfrm>
          </p:grpSpPr>
          <p:graphicFrame>
            <p:nvGraphicFramePr>
              <p:cNvPr id="96276" name="Object 88"/>
              <p:cNvGraphicFramePr>
                <a:graphicFrameLocks noChangeAspect="1"/>
              </p:cNvGraphicFramePr>
              <p:nvPr/>
            </p:nvGraphicFramePr>
            <p:xfrm>
              <a:off x="702" y="3264"/>
              <a:ext cx="2850" cy="6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953" name="Equation" r:id="rId9" imgW="1912842" imgH="449790" progId="Equation.3">
                      <p:embed/>
                    </p:oleObj>
                  </mc:Choice>
                  <mc:Fallback>
                    <p:oleObj name="Equation" r:id="rId9" imgW="1912842" imgH="44979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2" y="3264"/>
                            <a:ext cx="2850" cy="6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6277" name="Rectangle 89"/>
              <p:cNvSpPr>
                <a:spLocks noChangeArrowheads="1"/>
              </p:cNvSpPr>
              <p:nvPr/>
            </p:nvSpPr>
            <p:spPr bwMode="auto">
              <a:xfrm>
                <a:off x="336" y="3417"/>
                <a:ext cx="37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b="1">
                    <a:cs typeface="Times New Roman" panose="02020603050405020304" pitchFamily="18" charset="0"/>
                  </a:rPr>
                  <a:t>(3)</a:t>
                </a:r>
              </a:p>
            </p:txBody>
          </p:sp>
        </p:grpSp>
        <p:grpSp>
          <p:nvGrpSpPr>
            <p:cNvPr id="96273" name="Group 90"/>
            <p:cNvGrpSpPr>
              <a:grpSpLocks/>
            </p:cNvGrpSpPr>
            <p:nvPr/>
          </p:nvGrpSpPr>
          <p:grpSpPr bwMode="auto">
            <a:xfrm>
              <a:off x="2592" y="3456"/>
              <a:ext cx="720" cy="217"/>
              <a:chOff x="2592" y="3456"/>
              <a:chExt cx="720" cy="217"/>
            </a:xfrm>
          </p:grpSpPr>
          <p:sp>
            <p:nvSpPr>
              <p:cNvPr id="96274" name="Line 91"/>
              <p:cNvSpPr>
                <a:spLocks noChangeShapeType="1"/>
              </p:cNvSpPr>
              <p:nvPr/>
            </p:nvSpPr>
            <p:spPr bwMode="auto">
              <a:xfrm>
                <a:off x="2592" y="3673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275" name="Line 92"/>
              <p:cNvSpPr>
                <a:spLocks noChangeShapeType="1"/>
              </p:cNvSpPr>
              <p:nvPr/>
            </p:nvSpPr>
            <p:spPr bwMode="auto">
              <a:xfrm flipV="1">
                <a:off x="2592" y="3456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oup 93"/>
          <p:cNvGrpSpPr>
            <a:grpSpLocks/>
          </p:cNvGrpSpPr>
          <p:nvPr/>
        </p:nvGrpSpPr>
        <p:grpSpPr bwMode="auto">
          <a:xfrm>
            <a:off x="915940" y="1671905"/>
            <a:ext cx="3636963" cy="1541463"/>
            <a:chOff x="634" y="922"/>
            <a:chExt cx="2291" cy="971"/>
          </a:xfrm>
        </p:grpSpPr>
        <p:graphicFrame>
          <p:nvGraphicFramePr>
            <p:cNvPr id="96268" name="Object 94"/>
            <p:cNvGraphicFramePr>
              <a:graphicFrameLocks noChangeAspect="1"/>
            </p:cNvGraphicFramePr>
            <p:nvPr/>
          </p:nvGraphicFramePr>
          <p:xfrm>
            <a:off x="634" y="922"/>
            <a:ext cx="2291" cy="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54" name="Equation" r:id="rId11" imgW="1478191" imgH="624787" progId="Equation.3">
                    <p:embed/>
                  </p:oleObj>
                </mc:Choice>
                <mc:Fallback>
                  <p:oleObj name="Equation" r:id="rId11" imgW="1478191" imgH="62478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" y="922"/>
                          <a:ext cx="2291" cy="9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6269" name="Group 95"/>
            <p:cNvGrpSpPr>
              <a:grpSpLocks/>
            </p:cNvGrpSpPr>
            <p:nvPr/>
          </p:nvGrpSpPr>
          <p:grpSpPr bwMode="auto">
            <a:xfrm>
              <a:off x="1776" y="1632"/>
              <a:ext cx="336" cy="192"/>
              <a:chOff x="1776" y="1632"/>
              <a:chExt cx="336" cy="192"/>
            </a:xfrm>
          </p:grpSpPr>
          <p:sp>
            <p:nvSpPr>
              <p:cNvPr id="96270" name="Line 96"/>
              <p:cNvSpPr>
                <a:spLocks noChangeShapeType="1"/>
              </p:cNvSpPr>
              <p:nvPr/>
            </p:nvSpPr>
            <p:spPr bwMode="auto">
              <a:xfrm flipH="1">
                <a:off x="1776" y="1632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271" name="Line 97"/>
              <p:cNvSpPr>
                <a:spLocks noChangeShapeType="1"/>
              </p:cNvSpPr>
              <p:nvPr/>
            </p:nvSpPr>
            <p:spPr bwMode="auto">
              <a:xfrm>
                <a:off x="1791" y="1824"/>
                <a:ext cx="32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96265" name="Picture 98" descr="图片5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28" y="900380"/>
            <a:ext cx="3973512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635" name="Picture 99" descr="图片5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65" y="2845068"/>
            <a:ext cx="3703638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636" name="Picture 100" descr="图片5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865" y="4995615"/>
            <a:ext cx="2481263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35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33550" y="455613"/>
            <a:ext cx="5791200" cy="6858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4.7 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交流电路的频率特性</a:t>
            </a: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525463" y="1036638"/>
            <a:ext cx="822325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前面几节讨论电压与电流都是时间的函数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在时间领域内对电路进行分析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时域分析。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本节主要讨论电压与电流是频率的函数；在频率领域内对电路进行分析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频域分析。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539750" y="5862638"/>
            <a:ext cx="73997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相频特性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电压或电流的相位与频率的关系。</a:t>
            </a:r>
          </a:p>
        </p:txBody>
      </p:sp>
      <p:sp>
        <p:nvSpPr>
          <p:cNvPr id="194565" name="Rectangle 5"/>
          <p:cNvSpPr>
            <a:spLocks noChangeArrowheads="1"/>
          </p:cNvSpPr>
          <p:nvPr/>
        </p:nvSpPr>
        <p:spPr bwMode="auto">
          <a:xfrm>
            <a:off x="539750" y="5359400"/>
            <a:ext cx="73997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幅频特性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电压或电流的大小与频率的关系。</a:t>
            </a:r>
          </a:p>
        </p:txBody>
      </p:sp>
      <p:sp>
        <p:nvSpPr>
          <p:cNvPr id="194566" name="Rectangle 6"/>
          <p:cNvSpPr>
            <a:spLocks noChangeArrowheads="1"/>
          </p:cNvSpPr>
          <p:nvPr/>
        </p:nvSpPr>
        <p:spPr bwMode="auto">
          <a:xfrm>
            <a:off x="525463" y="2941638"/>
            <a:ext cx="81534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当电源电压或电流（激励）的频率改变时，容抗和感抗随之改变，从而使电路中产生的电压和电流（响应）的大小和相位也随之改变。</a:t>
            </a:r>
          </a:p>
        </p:txBody>
      </p:sp>
      <p:sp>
        <p:nvSpPr>
          <p:cNvPr id="194567" name="Rectangle 7"/>
          <p:cNvSpPr>
            <a:spLocks noChangeArrowheads="1"/>
          </p:cNvSpPr>
          <p:nvPr/>
        </p:nvSpPr>
        <p:spPr bwMode="auto">
          <a:xfrm>
            <a:off x="555625" y="4313238"/>
            <a:ext cx="54102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zh-CN" altLang="en-US" b="1">
                <a:solidFill>
                  <a:srgbClr val="000099"/>
                </a:solidFill>
                <a:ea typeface="+mn-ea"/>
                <a:cs typeface="Times New Roman" panose="02020603050405020304" pitchFamily="18" charset="0"/>
              </a:rPr>
              <a:t>频率特性或频率响应：</a:t>
            </a:r>
          </a:p>
        </p:txBody>
      </p:sp>
      <p:sp>
        <p:nvSpPr>
          <p:cNvPr id="194568" name="Rectangle 8"/>
          <p:cNvSpPr>
            <a:spLocks noChangeArrowheads="1"/>
          </p:cNvSpPr>
          <p:nvPr/>
        </p:nvSpPr>
        <p:spPr bwMode="auto">
          <a:xfrm>
            <a:off x="1247775" y="4775200"/>
            <a:ext cx="37560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研究响应与频率的关系</a:t>
            </a:r>
          </a:p>
        </p:txBody>
      </p:sp>
    </p:spTree>
    <p:extLst>
      <p:ext uri="{BB962C8B-B14F-4D97-AF65-F5344CB8AC3E}">
        <p14:creationId xmlns:p14="http://schemas.microsoft.com/office/powerpoint/2010/main" val="2026156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4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 autoUpdateAnimBg="0"/>
      <p:bldP spid="194564" grpId="0" autoUpdateAnimBg="0"/>
      <p:bldP spid="194565" grpId="0" autoUpdateAnimBg="0"/>
      <p:bldP spid="194566" grpId="0" autoUpdateAnimBg="0"/>
      <p:bldP spid="194567" grpId="0" autoUpdateAnimBg="0"/>
      <p:bldP spid="194568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512591" y="2971718"/>
            <a:ext cx="7848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滤波电路主要有：</a:t>
            </a:r>
            <a:r>
              <a:rPr lang="zh-CN" altLang="en-US" sz="28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8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800" b="1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低通滤波器、高通滤波器、带通滤波器等。</a:t>
            </a:r>
            <a:endParaRPr lang="zh-CN" altLang="en-US" sz="2800" b="1">
              <a:solidFill>
                <a:srgbClr val="000066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5587" name="Text Box 3"/>
          <p:cNvSpPr txBox="1">
            <a:spLocks noChangeArrowheads="1"/>
          </p:cNvSpPr>
          <p:nvPr/>
        </p:nvSpPr>
        <p:spPr bwMode="auto">
          <a:xfrm>
            <a:off x="584029" y="4792580"/>
            <a:ext cx="140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6600"/>
                </a:solidFill>
                <a:cs typeface="Times New Roman" panose="02020603050405020304" pitchFamily="18" charset="0"/>
              </a:rPr>
              <a:t>(1) </a:t>
            </a:r>
            <a:r>
              <a:rPr lang="zh-CN" altLang="en-US" b="1">
                <a:solidFill>
                  <a:srgbClr val="006600"/>
                </a:solidFill>
                <a:cs typeface="Times New Roman" panose="02020603050405020304" pitchFamily="18" charset="0"/>
              </a:rPr>
              <a:t>电路</a:t>
            </a:r>
            <a:endParaRPr lang="zh-CN" altLang="en-US" b="1">
              <a:solidFill>
                <a:srgbClr val="006600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5588" name="Rectangle 4"/>
          <p:cNvSpPr>
            <a:spLocks noChangeArrowheads="1"/>
          </p:cNvSpPr>
          <p:nvPr/>
        </p:nvSpPr>
        <p:spPr bwMode="auto">
          <a:xfrm>
            <a:off x="609600" y="3810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en-US" altLang="zh-CN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4.7.1   </a:t>
            </a:r>
            <a:r>
              <a:rPr lang="en-US" altLang="zh-CN" sz="32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r>
              <a:rPr lang="zh-CN" altLang="en-US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滤波电路的频率特性 </a:t>
            </a:r>
            <a:endParaRPr lang="zh-CN" altLang="en-US" sz="3200" b="1" u="sng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9" name="Text Box 5"/>
          <p:cNvSpPr txBox="1">
            <a:spLocks noChangeArrowheads="1"/>
          </p:cNvSpPr>
          <p:nvPr/>
        </p:nvSpPr>
        <p:spPr bwMode="auto">
          <a:xfrm>
            <a:off x="582441" y="990518"/>
            <a:ext cx="8210550" cy="194950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800" b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滤波：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即利用容抗或感抗随频率而改变的特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性</a:t>
            </a: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对不同频率的输入信号产生不同的响应</a:t>
            </a: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 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让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需要的某一频带的信号通过</a:t>
            </a:r>
            <a:r>
              <a:rPr lang="en-US" altLang="zh-CN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抑制不需要的其它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800" b="1">
                <a:solidFill>
                  <a:srgbClr val="00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频率的信号。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28491" y="5300580"/>
            <a:ext cx="3795713" cy="1238250"/>
            <a:chOff x="537" y="3120"/>
            <a:chExt cx="2391" cy="780"/>
          </a:xfrm>
        </p:grpSpPr>
        <p:sp>
          <p:nvSpPr>
            <p:cNvPr id="98316" name="Text Box 7"/>
            <p:cNvSpPr txBox="1">
              <a:spLocks noChangeArrowheads="1"/>
            </p:cNvSpPr>
            <p:nvPr/>
          </p:nvSpPr>
          <p:spPr bwMode="auto">
            <a:xfrm>
              <a:off x="1248" y="3502"/>
              <a:ext cx="1680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输出信号电压</a:t>
              </a:r>
              <a:endParaRPr lang="zh-CN" altLang="en-US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8317" name="Object 8"/>
            <p:cNvGraphicFramePr>
              <a:graphicFrameLocks noChangeAspect="1"/>
            </p:cNvGraphicFramePr>
            <p:nvPr/>
          </p:nvGraphicFramePr>
          <p:xfrm>
            <a:off x="537" y="3600"/>
            <a:ext cx="70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14" name="Equation" r:id="rId3" imgW="469696" imgH="215806" progId="Equation.3">
                    <p:embed/>
                  </p:oleObj>
                </mc:Choice>
                <mc:Fallback>
                  <p:oleObj name="Equation" r:id="rId3" imgW="46969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" y="3600"/>
                          <a:ext cx="70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8" name="Object 9"/>
            <p:cNvGraphicFramePr>
              <a:graphicFrameLocks noChangeAspect="1"/>
            </p:cNvGraphicFramePr>
            <p:nvPr/>
          </p:nvGraphicFramePr>
          <p:xfrm>
            <a:off x="576" y="3216"/>
            <a:ext cx="68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15" name="Equation" r:id="rId5" imgW="469696" imgH="215806" progId="Equation.3">
                    <p:embed/>
                  </p:oleObj>
                </mc:Choice>
                <mc:Fallback>
                  <p:oleObj name="Equation" r:id="rId5" imgW="46969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216"/>
                          <a:ext cx="68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19" name="Rectangle 10"/>
            <p:cNvSpPr>
              <a:spLocks noChangeArrowheads="1"/>
            </p:cNvSpPr>
            <p:nvPr/>
          </p:nvSpPr>
          <p:spPr bwMode="auto">
            <a:xfrm>
              <a:off x="1248" y="3120"/>
              <a:ext cx="1466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输入信号电压</a:t>
              </a:r>
            </a:p>
          </p:txBody>
        </p:sp>
      </p:grpSp>
      <p:sp>
        <p:nvSpPr>
          <p:cNvPr id="195595" name="Rectangle 11"/>
          <p:cNvSpPr>
            <a:spLocks noChangeArrowheads="1"/>
          </p:cNvSpPr>
          <p:nvPr/>
        </p:nvSpPr>
        <p:spPr bwMode="auto">
          <a:xfrm>
            <a:off x="634829" y="4287755"/>
            <a:ext cx="32623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低通滤波电路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328941" y="5454568"/>
            <a:ext cx="2913063" cy="1152525"/>
            <a:chOff x="2976" y="3312"/>
            <a:chExt cx="1835" cy="768"/>
          </a:xfrm>
        </p:grpSpPr>
        <p:sp>
          <p:nvSpPr>
            <p:cNvPr id="98314" name="Rectangle 13"/>
            <p:cNvSpPr>
              <a:spLocks noChangeArrowheads="1"/>
            </p:cNvSpPr>
            <p:nvPr/>
          </p:nvSpPr>
          <p:spPr bwMode="auto">
            <a:xfrm>
              <a:off x="3120" y="3505"/>
              <a:ext cx="1691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均为频率的函数</a:t>
              </a:r>
            </a:p>
          </p:txBody>
        </p:sp>
        <p:sp>
          <p:nvSpPr>
            <p:cNvPr id="98315" name="AutoShape 14"/>
            <p:cNvSpPr>
              <a:spLocks/>
            </p:cNvSpPr>
            <p:nvPr/>
          </p:nvSpPr>
          <p:spPr bwMode="auto">
            <a:xfrm>
              <a:off x="2976" y="3312"/>
              <a:ext cx="144" cy="768"/>
            </a:xfrm>
            <a:prstGeom prst="rightBrace">
              <a:avLst>
                <a:gd name="adj1" fmla="val 44444"/>
                <a:gd name="adj2" fmla="val 50000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cs typeface="Times New Roman" panose="02020603050405020304" pitchFamily="18" charset="0"/>
              </a:endParaRPr>
            </a:p>
          </p:txBody>
        </p:sp>
      </p:grpSp>
      <p:pic>
        <p:nvPicPr>
          <p:cNvPr id="195621" name="Picture 37" descr="图片5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104" y="3870243"/>
            <a:ext cx="346075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64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5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5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 autoUpdateAnimBg="0"/>
      <p:bldP spid="195587" grpId="0" autoUpdateAnimBg="0"/>
      <p:bldP spid="195589" grpId="0" autoUpdateAnimBg="0"/>
      <p:bldP spid="195595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7375" y="513027"/>
            <a:ext cx="6072188" cy="6096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传递函数</a:t>
            </a:r>
            <a:r>
              <a:rPr lang="en-US" altLang="zh-CN" sz="2800" b="1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转移函数</a:t>
            </a:r>
            <a:r>
              <a:rPr lang="en-US" altLang="zh-CN" sz="2800" b="1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6611" name="Text Box 3"/>
          <p:cNvSpPr txBox="1">
            <a:spLocks noChangeArrowheads="1"/>
          </p:cNvSpPr>
          <p:nvPr/>
        </p:nvSpPr>
        <p:spPr bwMode="auto">
          <a:xfrm>
            <a:off x="533400" y="968876"/>
            <a:ext cx="4419600" cy="1040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电路输出电压与输入电压的比值。</a:t>
            </a:r>
            <a:endParaRPr lang="zh-CN" altLang="en-US" sz="2800" b="1">
              <a:solidFill>
                <a:srgbClr val="0066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6612" name="Object 4"/>
          <p:cNvGraphicFramePr>
            <a:graphicFrameLocks noChangeAspect="1"/>
          </p:cNvGraphicFramePr>
          <p:nvPr>
            <p:extLst/>
          </p:nvPr>
        </p:nvGraphicFramePr>
        <p:xfrm>
          <a:off x="684213" y="1849702"/>
          <a:ext cx="6478587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8" name="Equation" r:id="rId3" imgW="2641600" imgH="838200" progId="Equation.3">
                  <p:embed/>
                </p:oleObj>
              </mc:Choice>
              <mc:Fallback>
                <p:oleObj name="Equation" r:id="rId3" imgW="26416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49702"/>
                        <a:ext cx="6478587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3448315"/>
            <a:ext cx="2514600" cy="952500"/>
            <a:chOff x="249" y="2007"/>
            <a:chExt cx="1671" cy="633"/>
          </a:xfrm>
        </p:grpSpPr>
        <p:graphicFrame>
          <p:nvGraphicFramePr>
            <p:cNvPr id="99343" name="Object 6"/>
            <p:cNvGraphicFramePr>
              <a:graphicFrameLocks noChangeAspect="1"/>
            </p:cNvGraphicFramePr>
            <p:nvPr/>
          </p:nvGraphicFramePr>
          <p:xfrm>
            <a:off x="672" y="2007"/>
            <a:ext cx="1248" cy="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79" name="Equation" r:id="rId5" imgW="634725" imgH="393529" progId="Equation.3">
                    <p:embed/>
                  </p:oleObj>
                </mc:Choice>
                <mc:Fallback>
                  <p:oleObj name="Equation" r:id="rId5" imgW="634725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007"/>
                          <a:ext cx="1248" cy="6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344" name="Rectangle 7"/>
            <p:cNvSpPr>
              <a:spLocks noChangeArrowheads="1"/>
            </p:cNvSpPr>
            <p:nvPr/>
          </p:nvSpPr>
          <p:spPr bwMode="auto">
            <a:xfrm>
              <a:off x="249" y="2167"/>
              <a:ext cx="439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6600"/>
                  </a:solidFill>
                  <a:cs typeface="Times New Roman" panose="02020603050405020304" pitchFamily="18" charset="0"/>
                </a:rPr>
                <a:t>设</a:t>
              </a:r>
              <a:r>
                <a:rPr lang="en-US" altLang="zh-CN" b="1">
                  <a:solidFill>
                    <a:srgbClr val="006600"/>
                  </a:solidFill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557213" y="4196027"/>
            <a:ext cx="7824787" cy="1771650"/>
            <a:chOff x="351" y="2472"/>
            <a:chExt cx="4929" cy="1116"/>
          </a:xfrm>
        </p:grpSpPr>
        <p:sp>
          <p:nvSpPr>
            <p:cNvPr id="99341" name="Rectangle 32"/>
            <p:cNvSpPr>
              <a:spLocks noChangeArrowheads="1"/>
            </p:cNvSpPr>
            <p:nvPr/>
          </p:nvSpPr>
          <p:spPr bwMode="auto">
            <a:xfrm>
              <a:off x="351" y="2592"/>
              <a:ext cx="4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6600"/>
                  </a:solidFill>
                  <a:cs typeface="Times New Roman" panose="02020603050405020304" pitchFamily="18" charset="0"/>
                </a:rPr>
                <a:t>则</a:t>
              </a:r>
              <a:r>
                <a:rPr lang="en-US" altLang="zh-CN" b="1">
                  <a:solidFill>
                    <a:srgbClr val="006600"/>
                  </a:solidFill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99342" name="Object 36"/>
            <p:cNvGraphicFramePr>
              <a:graphicFrameLocks noChangeAspect="1"/>
            </p:cNvGraphicFramePr>
            <p:nvPr/>
          </p:nvGraphicFramePr>
          <p:xfrm>
            <a:off x="768" y="2472"/>
            <a:ext cx="4512" cy="1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80" name="Equation" r:id="rId7" imgW="3149600" imgH="749300" progId="Equation.3">
                    <p:embed/>
                  </p:oleObj>
                </mc:Choice>
                <mc:Fallback>
                  <p:oleObj name="Equation" r:id="rId7" imgW="3149600" imgH="749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472"/>
                          <a:ext cx="4512" cy="11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2057400" y="5999427"/>
            <a:ext cx="2381250" cy="547688"/>
            <a:chOff x="1296" y="3648"/>
            <a:chExt cx="1500" cy="345"/>
          </a:xfrm>
        </p:grpSpPr>
        <p:grpSp>
          <p:nvGrpSpPr>
            <p:cNvPr id="99337" name="Group 33"/>
            <p:cNvGrpSpPr>
              <a:grpSpLocks/>
            </p:cNvGrpSpPr>
            <p:nvPr/>
          </p:nvGrpSpPr>
          <p:grpSpPr bwMode="auto">
            <a:xfrm>
              <a:off x="2197" y="3735"/>
              <a:ext cx="599" cy="217"/>
              <a:chOff x="2208" y="3792"/>
              <a:chExt cx="624" cy="217"/>
            </a:xfrm>
          </p:grpSpPr>
          <p:sp>
            <p:nvSpPr>
              <p:cNvPr id="99339" name="Line 34"/>
              <p:cNvSpPr>
                <a:spLocks noChangeShapeType="1"/>
              </p:cNvSpPr>
              <p:nvPr/>
            </p:nvSpPr>
            <p:spPr bwMode="auto">
              <a:xfrm>
                <a:off x="2208" y="4009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340" name="Line 35"/>
              <p:cNvSpPr>
                <a:spLocks noChangeShapeType="1"/>
              </p:cNvSpPr>
              <p:nvPr/>
            </p:nvSpPr>
            <p:spPr bwMode="auto">
              <a:xfrm flipV="1">
                <a:off x="2208" y="3792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99338" name="Object 38"/>
            <p:cNvGraphicFramePr>
              <a:graphicFrameLocks noChangeAspect="1"/>
            </p:cNvGraphicFramePr>
            <p:nvPr/>
          </p:nvGraphicFramePr>
          <p:xfrm>
            <a:off x="1296" y="3648"/>
            <a:ext cx="148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81" name="Equation" r:id="rId9" imgW="1040948" imgH="241195" progId="Equation.3">
                    <p:embed/>
                  </p:oleObj>
                </mc:Choice>
                <mc:Fallback>
                  <p:oleObj name="Equation" r:id="rId9" imgW="1040948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648"/>
                          <a:ext cx="1488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9336" name="Picture 42" descr="图片5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68577"/>
            <a:ext cx="3460750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062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533400" y="409666"/>
            <a:ext cx="304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0099"/>
                </a:solidFill>
              </a:rPr>
              <a:t>频率特性</a:t>
            </a:r>
            <a:endParaRPr lang="zh-CN" altLang="en-US" sz="2800" b="1" u="sng">
              <a:solidFill>
                <a:srgbClr val="000099"/>
              </a:solidFill>
            </a:endParaRPr>
          </a:p>
        </p:txBody>
      </p:sp>
      <p:sp>
        <p:nvSpPr>
          <p:cNvPr id="197636" name="Text Box 4"/>
          <p:cNvSpPr txBox="1">
            <a:spLocks noChangeArrowheads="1"/>
          </p:cNvSpPr>
          <p:nvPr/>
        </p:nvSpPr>
        <p:spPr bwMode="auto">
          <a:xfrm>
            <a:off x="622300" y="2603591"/>
            <a:ext cx="2058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000099"/>
                </a:solidFill>
              </a:rPr>
              <a:t>幅频特性</a:t>
            </a:r>
            <a:r>
              <a:rPr lang="zh-CN" altLang="en-US" b="1">
                <a:solidFill>
                  <a:srgbClr val="000099"/>
                </a:solidFill>
                <a:ea typeface="楷体_GB2312" pitchFamily="49" charset="-122"/>
              </a:rPr>
              <a:t>：</a:t>
            </a:r>
            <a:r>
              <a:rPr lang="zh-CN" altLang="en-US" b="1">
                <a:solidFill>
                  <a:srgbClr val="339933"/>
                </a:solidFill>
                <a:ea typeface="楷体_GB2312" pitchFamily="49" charset="-122"/>
              </a:rPr>
              <a:t> </a:t>
            </a:r>
          </a:p>
        </p:txBody>
      </p:sp>
      <p:graphicFrame>
        <p:nvGraphicFramePr>
          <p:cNvPr id="197637" name="Object 5"/>
          <p:cNvGraphicFramePr>
            <a:graphicFrameLocks noChangeAspect="1"/>
          </p:cNvGraphicFramePr>
          <p:nvPr>
            <p:extLst/>
          </p:nvPr>
        </p:nvGraphicFramePr>
        <p:xfrm>
          <a:off x="2362200" y="2390866"/>
          <a:ext cx="5943600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2" name="Equation" r:id="rId3" imgW="2400300" imgH="635000" progId="Equation.3">
                  <p:embed/>
                </p:oleObj>
              </mc:Choice>
              <mc:Fallback>
                <p:oleObj name="Equation" r:id="rId3" imgW="24003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390866"/>
                        <a:ext cx="5943600" cy="143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9" name="Text Box 7"/>
          <p:cNvSpPr txBox="1">
            <a:spLocks noChangeArrowheads="1"/>
          </p:cNvSpPr>
          <p:nvPr/>
        </p:nvSpPr>
        <p:spPr bwMode="auto">
          <a:xfrm>
            <a:off x="584200" y="3914866"/>
            <a:ext cx="1970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99"/>
                </a:solidFill>
              </a:rPr>
              <a:t>相频特性：</a:t>
            </a:r>
            <a:endParaRPr lang="zh-CN" altLang="en-US" b="1">
              <a:solidFill>
                <a:srgbClr val="000099"/>
              </a:solidFill>
              <a:ea typeface="楷体_GB2312" pitchFamily="49" charset="-122"/>
            </a:endParaRPr>
          </a:p>
        </p:txBody>
      </p:sp>
      <p:graphicFrame>
        <p:nvGraphicFramePr>
          <p:cNvPr id="197640" name="Object 8"/>
          <p:cNvGraphicFramePr>
            <a:graphicFrameLocks noChangeAspect="1"/>
          </p:cNvGraphicFramePr>
          <p:nvPr>
            <p:extLst/>
          </p:nvPr>
        </p:nvGraphicFramePr>
        <p:xfrm>
          <a:off x="2376488" y="3762466"/>
          <a:ext cx="45593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3" name="公式" r:id="rId5" imgW="2463800" imgH="431800" progId="Equation.3">
                  <p:embed/>
                </p:oleObj>
              </mc:Choice>
              <mc:Fallback>
                <p:oleObj name="公式" r:id="rId5" imgW="2463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3762466"/>
                        <a:ext cx="455930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1" name="Text Box 9"/>
          <p:cNvSpPr txBox="1">
            <a:spLocks noChangeArrowheads="1"/>
          </p:cNvSpPr>
          <p:nvPr/>
        </p:nvSpPr>
        <p:spPr bwMode="auto">
          <a:xfrm>
            <a:off x="481013" y="4981666"/>
            <a:ext cx="2117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339933"/>
                </a:solidFill>
              </a:rPr>
              <a:t>(3) </a:t>
            </a:r>
            <a:r>
              <a:rPr lang="zh-CN" altLang="en-US" b="1">
                <a:solidFill>
                  <a:srgbClr val="339933"/>
                </a:solidFill>
              </a:rPr>
              <a:t>特性曲线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2843213" y="4762591"/>
            <a:ext cx="4884737" cy="1727200"/>
            <a:chOff x="1824" y="2928"/>
            <a:chExt cx="3077" cy="1088"/>
          </a:xfrm>
        </p:grpSpPr>
        <p:sp>
          <p:nvSpPr>
            <p:cNvPr id="100362" name="Line 11"/>
            <p:cNvSpPr>
              <a:spLocks noChangeShapeType="1"/>
            </p:cNvSpPr>
            <p:nvPr/>
          </p:nvSpPr>
          <p:spPr bwMode="auto">
            <a:xfrm>
              <a:off x="1824" y="2930"/>
              <a:ext cx="303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100363" name="Line 12"/>
            <p:cNvSpPr>
              <a:spLocks noChangeShapeType="1"/>
            </p:cNvSpPr>
            <p:nvPr/>
          </p:nvSpPr>
          <p:spPr bwMode="auto">
            <a:xfrm>
              <a:off x="1824" y="3325"/>
              <a:ext cx="303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100364" name="Line 13"/>
            <p:cNvSpPr>
              <a:spLocks noChangeShapeType="1"/>
            </p:cNvSpPr>
            <p:nvPr/>
          </p:nvSpPr>
          <p:spPr bwMode="auto">
            <a:xfrm>
              <a:off x="1824" y="3670"/>
              <a:ext cx="303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100365" name="Line 14"/>
            <p:cNvSpPr>
              <a:spLocks noChangeShapeType="1"/>
            </p:cNvSpPr>
            <p:nvPr/>
          </p:nvSpPr>
          <p:spPr bwMode="auto">
            <a:xfrm flipV="1">
              <a:off x="1824" y="4016"/>
              <a:ext cx="303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100366" name="Line 15"/>
            <p:cNvSpPr>
              <a:spLocks noChangeShapeType="1"/>
            </p:cNvSpPr>
            <p:nvPr/>
          </p:nvSpPr>
          <p:spPr bwMode="auto">
            <a:xfrm>
              <a:off x="1824" y="2930"/>
              <a:ext cx="0" cy="108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100367" name="Text Box 16"/>
            <p:cNvSpPr txBox="1">
              <a:spLocks noChangeArrowheads="1"/>
            </p:cNvSpPr>
            <p:nvPr/>
          </p:nvSpPr>
          <p:spPr bwMode="auto">
            <a:xfrm>
              <a:off x="1873" y="2960"/>
              <a:ext cx="297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楷体_GB2312" pitchFamily="49" charset="-122"/>
                  <a:sym typeface="Symbol" panose="05050102010706020507" pitchFamily="18" charset="2"/>
                </a:rPr>
                <a:t>    </a:t>
              </a:r>
              <a:r>
                <a:rPr lang="en-US" altLang="zh-CN" b="1" i="1"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b="1">
                  <a:ea typeface="楷体_GB2312" pitchFamily="49" charset="-122"/>
                  <a:sym typeface="Symbol" panose="05050102010706020507" pitchFamily="18" charset="2"/>
                </a:rPr>
                <a:t>            0            </a:t>
              </a:r>
              <a:r>
                <a:rPr lang="en-US" altLang="zh-CN" b="1" i="1"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b="1" baseline="-25000">
                  <a:ea typeface="楷体_GB2312" pitchFamily="49" charset="-122"/>
                  <a:sym typeface="Symbol" panose="05050102010706020507" pitchFamily="18" charset="2"/>
                </a:rPr>
                <a:t>0</a:t>
              </a:r>
              <a:r>
                <a:rPr lang="en-US" altLang="zh-CN" b="1">
                  <a:ea typeface="楷体_GB2312" pitchFamily="49" charset="-122"/>
                  <a:sym typeface="Symbol" panose="05050102010706020507" pitchFamily="18" charset="2"/>
                </a:rPr>
                <a:t>           </a:t>
              </a:r>
            </a:p>
          </p:txBody>
        </p:sp>
        <p:sp>
          <p:nvSpPr>
            <p:cNvPr id="100368" name="Text Box 17"/>
            <p:cNvSpPr txBox="1">
              <a:spLocks noChangeArrowheads="1"/>
            </p:cNvSpPr>
            <p:nvPr/>
          </p:nvSpPr>
          <p:spPr bwMode="auto">
            <a:xfrm>
              <a:off x="1870" y="3323"/>
              <a:ext cx="30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楷体_GB2312" pitchFamily="49" charset="-122"/>
                </a:rPr>
                <a:t>                   </a:t>
              </a:r>
              <a:r>
                <a:rPr lang="en-US" altLang="zh-CN" b="1"/>
                <a:t>1          0.707        0</a:t>
              </a:r>
              <a:endParaRPr lang="en-US" altLang="zh-CN" b="1">
                <a:ea typeface="楷体_GB2312" pitchFamily="49" charset="-122"/>
              </a:endParaRPr>
            </a:p>
          </p:txBody>
        </p:sp>
        <p:graphicFrame>
          <p:nvGraphicFramePr>
            <p:cNvPr id="100369" name="Object 18"/>
            <p:cNvGraphicFramePr>
              <a:graphicFrameLocks noChangeAspect="1"/>
            </p:cNvGraphicFramePr>
            <p:nvPr/>
          </p:nvGraphicFramePr>
          <p:xfrm>
            <a:off x="1911" y="3359"/>
            <a:ext cx="633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84" name="Equation" r:id="rId7" imgW="457002" imgH="253890" progId="Equation.3">
                    <p:embed/>
                  </p:oleObj>
                </mc:Choice>
                <mc:Fallback>
                  <p:oleObj name="Equation" r:id="rId7" imgW="457002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1" y="3359"/>
                          <a:ext cx="633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70" name="Object 19"/>
            <p:cNvGraphicFramePr>
              <a:graphicFrameLocks noChangeAspect="1"/>
            </p:cNvGraphicFramePr>
            <p:nvPr/>
          </p:nvGraphicFramePr>
          <p:xfrm>
            <a:off x="2017" y="3722"/>
            <a:ext cx="431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85" name="Equation" r:id="rId9" imgW="355292" imgH="203024" progId="Equation.3">
                    <p:embed/>
                  </p:oleObj>
                </mc:Choice>
                <mc:Fallback>
                  <p:oleObj name="Equation" r:id="rId9" imgW="355292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7" y="3722"/>
                          <a:ext cx="431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371" name="Line 20"/>
            <p:cNvSpPr>
              <a:spLocks noChangeShapeType="1"/>
            </p:cNvSpPr>
            <p:nvPr/>
          </p:nvSpPr>
          <p:spPr bwMode="auto">
            <a:xfrm>
              <a:off x="2663" y="2930"/>
              <a:ext cx="0" cy="108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100372" name="Line 21"/>
            <p:cNvSpPr>
              <a:spLocks noChangeShapeType="1"/>
            </p:cNvSpPr>
            <p:nvPr/>
          </p:nvSpPr>
          <p:spPr bwMode="auto">
            <a:xfrm>
              <a:off x="3316" y="2930"/>
              <a:ext cx="0" cy="108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100373" name="Line 22"/>
            <p:cNvSpPr>
              <a:spLocks noChangeShapeType="1"/>
            </p:cNvSpPr>
            <p:nvPr/>
          </p:nvSpPr>
          <p:spPr bwMode="auto">
            <a:xfrm>
              <a:off x="4156" y="2930"/>
              <a:ext cx="0" cy="108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100374" name="Line 23"/>
            <p:cNvSpPr>
              <a:spLocks noChangeShapeType="1"/>
            </p:cNvSpPr>
            <p:nvPr/>
          </p:nvSpPr>
          <p:spPr bwMode="auto">
            <a:xfrm>
              <a:off x="4855" y="2928"/>
              <a:ext cx="0" cy="10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graphicFrame>
          <p:nvGraphicFramePr>
            <p:cNvPr id="100375" name="Object 24"/>
            <p:cNvGraphicFramePr>
              <a:graphicFrameLocks noChangeAspect="1"/>
            </p:cNvGraphicFramePr>
            <p:nvPr/>
          </p:nvGraphicFramePr>
          <p:xfrm>
            <a:off x="2861" y="3718"/>
            <a:ext cx="307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86" name="Equation" r:id="rId11" imgW="177492" imgH="177492" progId="Equation.3">
                    <p:embed/>
                  </p:oleObj>
                </mc:Choice>
                <mc:Fallback>
                  <p:oleObj name="Equation" r:id="rId11" imgW="177492" imgH="1774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1" y="3718"/>
                          <a:ext cx="307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76" name="Object 25"/>
            <p:cNvGraphicFramePr>
              <a:graphicFrameLocks noChangeAspect="1"/>
            </p:cNvGraphicFramePr>
            <p:nvPr/>
          </p:nvGraphicFramePr>
          <p:xfrm>
            <a:off x="3502" y="3718"/>
            <a:ext cx="572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87" name="Equation" r:id="rId13" imgW="329914" imgH="177646" progId="Equation.3">
                    <p:embed/>
                  </p:oleObj>
                </mc:Choice>
                <mc:Fallback>
                  <p:oleObj name="Equation" r:id="rId13" imgW="3299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2" y="3718"/>
                          <a:ext cx="572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77" name="Object 26"/>
            <p:cNvGraphicFramePr>
              <a:graphicFrameLocks noChangeAspect="1"/>
            </p:cNvGraphicFramePr>
            <p:nvPr/>
          </p:nvGraphicFramePr>
          <p:xfrm>
            <a:off x="4194" y="3718"/>
            <a:ext cx="571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88" name="Equation" r:id="rId15" imgW="329914" imgH="177646" progId="Equation.3">
                    <p:embed/>
                  </p:oleObj>
                </mc:Choice>
                <mc:Fallback>
                  <p:oleObj name="Equation" r:id="rId15" imgW="3299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4" y="3718"/>
                          <a:ext cx="571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7666" name="Object 34"/>
          <p:cNvGraphicFramePr>
            <a:graphicFrameLocks noChangeAspect="1"/>
          </p:cNvGraphicFramePr>
          <p:nvPr>
            <p:extLst/>
          </p:nvPr>
        </p:nvGraphicFramePr>
        <p:xfrm>
          <a:off x="1123950" y="855754"/>
          <a:ext cx="7029450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9" name="Equation" r:id="rId17" imgW="3098800" imgH="673100" progId="Equation.3">
                  <p:embed/>
                </p:oleObj>
              </mc:Choice>
              <mc:Fallback>
                <p:oleObj name="Equation" r:id="rId17" imgW="30988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855754"/>
                        <a:ext cx="7029450" cy="158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351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7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 autoUpdateAnimBg="0"/>
      <p:bldP spid="197636" grpId="0" autoUpdateAnimBg="0"/>
      <p:bldP spid="197639" grpId="0" autoUpdateAnimBg="0"/>
      <p:bldP spid="197641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361" y="558297"/>
            <a:ext cx="2743200" cy="6858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CC0000"/>
                </a:solidFill>
                <a:latin typeface="宋体" pitchFamily="2" charset="-122"/>
              </a:rPr>
              <a:t>频率特性曲线</a:t>
            </a:r>
          </a:p>
        </p:txBody>
      </p:sp>
      <p:sp>
        <p:nvSpPr>
          <p:cNvPr id="198659" name="Freeform 3"/>
          <p:cNvSpPr>
            <a:spLocks/>
          </p:cNvSpPr>
          <p:nvPr/>
        </p:nvSpPr>
        <p:spPr bwMode="auto">
          <a:xfrm>
            <a:off x="5797724" y="3733297"/>
            <a:ext cx="2590800" cy="762000"/>
          </a:xfrm>
          <a:custGeom>
            <a:avLst/>
            <a:gdLst>
              <a:gd name="T0" fmla="*/ 0 w 1776"/>
              <a:gd name="T1" fmla="*/ 0 h 576"/>
              <a:gd name="T2" fmla="*/ 2147483646 w 1776"/>
              <a:gd name="T3" fmla="*/ 2147483646 h 576"/>
              <a:gd name="T4" fmla="*/ 2147483646 w 1776"/>
              <a:gd name="T5" fmla="*/ 2147483646 h 576"/>
              <a:gd name="T6" fmla="*/ 2147483646 w 1776"/>
              <a:gd name="T7" fmla="*/ 2147483646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1776"/>
              <a:gd name="T13" fmla="*/ 0 h 576"/>
              <a:gd name="T14" fmla="*/ 1776 w 1776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6" h="576">
                <a:moveTo>
                  <a:pt x="0" y="0"/>
                </a:moveTo>
                <a:cubicBezTo>
                  <a:pt x="200" y="36"/>
                  <a:pt x="400" y="72"/>
                  <a:pt x="576" y="144"/>
                </a:cubicBezTo>
                <a:cubicBezTo>
                  <a:pt x="752" y="216"/>
                  <a:pt x="856" y="360"/>
                  <a:pt x="1056" y="432"/>
                </a:cubicBezTo>
                <a:cubicBezTo>
                  <a:pt x="1256" y="504"/>
                  <a:pt x="1516" y="540"/>
                  <a:pt x="1776" y="576"/>
                </a:cubicBezTo>
              </a:path>
            </a:pathLst>
          </a:cu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zh-CN" altLang="en-US" b="1"/>
          </a:p>
        </p:txBody>
      </p:sp>
      <p:sp>
        <p:nvSpPr>
          <p:cNvPr id="101380" name="Freeform 4"/>
          <p:cNvSpPr>
            <a:spLocks/>
          </p:cNvSpPr>
          <p:nvPr/>
        </p:nvSpPr>
        <p:spPr bwMode="auto">
          <a:xfrm>
            <a:off x="5873924" y="1320297"/>
            <a:ext cx="3124200" cy="1447800"/>
          </a:xfrm>
          <a:custGeom>
            <a:avLst/>
            <a:gdLst>
              <a:gd name="T0" fmla="*/ 0 w 1968"/>
              <a:gd name="T1" fmla="*/ 2147483646 h 912"/>
              <a:gd name="T2" fmla="*/ 2147483646 w 1968"/>
              <a:gd name="T3" fmla="*/ 2147483646 h 912"/>
              <a:gd name="T4" fmla="*/ 2147483646 w 1968"/>
              <a:gd name="T5" fmla="*/ 2147483646 h 912"/>
              <a:gd name="T6" fmla="*/ 2147483646 w 1968"/>
              <a:gd name="T7" fmla="*/ 2147483646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1968"/>
              <a:gd name="T13" fmla="*/ 0 h 912"/>
              <a:gd name="T14" fmla="*/ 1968 w 1968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8" h="912">
                <a:moveTo>
                  <a:pt x="0" y="48"/>
                </a:moveTo>
                <a:cubicBezTo>
                  <a:pt x="360" y="24"/>
                  <a:pt x="720" y="0"/>
                  <a:pt x="960" y="96"/>
                </a:cubicBezTo>
                <a:cubicBezTo>
                  <a:pt x="1200" y="192"/>
                  <a:pt x="1272" y="488"/>
                  <a:pt x="1440" y="624"/>
                </a:cubicBezTo>
                <a:cubicBezTo>
                  <a:pt x="1608" y="760"/>
                  <a:pt x="1864" y="864"/>
                  <a:pt x="1968" y="912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endParaRPr lang="zh-CN" altLang="en-US" b="1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416724" y="3072897"/>
            <a:ext cx="3505200" cy="1905000"/>
            <a:chOff x="3504" y="1776"/>
            <a:chExt cx="2208" cy="1200"/>
          </a:xfrm>
        </p:grpSpPr>
        <p:grpSp>
          <p:nvGrpSpPr>
            <p:cNvPr id="101422" name="Group 6"/>
            <p:cNvGrpSpPr>
              <a:grpSpLocks/>
            </p:cNvGrpSpPr>
            <p:nvPr/>
          </p:nvGrpSpPr>
          <p:grpSpPr bwMode="auto">
            <a:xfrm>
              <a:off x="3744" y="1776"/>
              <a:ext cx="1968" cy="1200"/>
              <a:chOff x="3744" y="1776"/>
              <a:chExt cx="1968" cy="1200"/>
            </a:xfrm>
          </p:grpSpPr>
          <p:sp>
            <p:nvSpPr>
              <p:cNvPr id="101424" name="Text Box 7"/>
              <p:cNvSpPr txBox="1">
                <a:spLocks noChangeArrowheads="1"/>
              </p:cNvSpPr>
              <p:nvPr/>
            </p:nvSpPr>
            <p:spPr bwMode="auto">
              <a:xfrm>
                <a:off x="4464" y="2121"/>
                <a:ext cx="34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ea typeface="楷体_GB2312" pitchFamily="49" charset="-122"/>
                    <a:sym typeface="Symbol" panose="05050102010706020507" pitchFamily="18" charset="2"/>
                  </a:rPr>
                  <a:t></a:t>
                </a:r>
                <a:r>
                  <a:rPr lang="en-US" altLang="zh-CN" b="1" baseline="-25000">
                    <a:ea typeface="楷体_GB2312" pitchFamily="49" charset="-122"/>
                    <a:sym typeface="Symbol" panose="05050102010706020507" pitchFamily="18" charset="2"/>
                  </a:rPr>
                  <a:t>0</a:t>
                </a:r>
              </a:p>
            </p:txBody>
          </p:sp>
          <p:grpSp>
            <p:nvGrpSpPr>
              <p:cNvPr id="101425" name="Group 8"/>
              <p:cNvGrpSpPr>
                <a:grpSpLocks/>
              </p:cNvGrpSpPr>
              <p:nvPr/>
            </p:nvGrpSpPr>
            <p:grpSpPr bwMode="auto">
              <a:xfrm>
                <a:off x="3744" y="1776"/>
                <a:ext cx="1968" cy="1200"/>
                <a:chOff x="3744" y="1776"/>
                <a:chExt cx="1968" cy="1200"/>
              </a:xfrm>
            </p:grpSpPr>
            <p:sp>
              <p:nvSpPr>
                <p:cNvPr id="101427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744" y="1872"/>
                  <a:ext cx="0" cy="110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01428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3744" y="2208"/>
                  <a:ext cx="196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b="1"/>
                </a:p>
              </p:txBody>
            </p:sp>
            <p:graphicFrame>
              <p:nvGraphicFramePr>
                <p:cNvPr id="101429" name="Object 11"/>
                <p:cNvGraphicFramePr>
                  <a:graphicFrameLocks noChangeAspect="1"/>
                </p:cNvGraphicFramePr>
                <p:nvPr/>
              </p:nvGraphicFramePr>
              <p:xfrm>
                <a:off x="3792" y="1776"/>
                <a:ext cx="478" cy="2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3126" name="公式" r:id="rId3" imgW="457002" imgH="266584" progId="Equation.3">
                        <p:embed/>
                      </p:oleObj>
                    </mc:Choice>
                    <mc:Fallback>
                      <p:oleObj name="公式" r:id="rId3" imgW="457002" imgH="266584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792" y="1776"/>
                              <a:ext cx="478" cy="28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01426" name="Text Box 12"/>
              <p:cNvSpPr txBox="1">
                <a:spLocks noChangeArrowheads="1"/>
              </p:cNvSpPr>
              <p:nvPr/>
            </p:nvSpPr>
            <p:spPr bwMode="auto">
              <a:xfrm>
                <a:off x="5280" y="2121"/>
                <a:ext cx="27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ea typeface="楷体_GB2312" pitchFamily="49" charset="-122"/>
                    <a:sym typeface="Symbol" panose="05050102010706020507" pitchFamily="18" charset="2"/>
                  </a:rPr>
                  <a:t></a:t>
                </a:r>
              </a:p>
            </p:txBody>
          </p:sp>
        </p:grpSp>
        <p:sp>
          <p:nvSpPr>
            <p:cNvPr id="101423" name="Text Box 13"/>
            <p:cNvSpPr txBox="1">
              <a:spLocks noChangeArrowheads="1"/>
            </p:cNvSpPr>
            <p:nvPr/>
          </p:nvSpPr>
          <p:spPr bwMode="auto">
            <a:xfrm>
              <a:off x="3504" y="203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ea typeface="楷体_GB2312" pitchFamily="49" charset="-122"/>
                </a:rPr>
                <a:t>0</a:t>
              </a:r>
            </a:p>
          </p:txBody>
        </p:sp>
      </p:grpSp>
      <p:sp>
        <p:nvSpPr>
          <p:cNvPr id="198670" name="Text Box 14"/>
          <p:cNvSpPr txBox="1">
            <a:spLocks noChangeArrowheads="1"/>
          </p:cNvSpPr>
          <p:nvPr/>
        </p:nvSpPr>
        <p:spPr bwMode="auto">
          <a:xfrm>
            <a:off x="560561" y="4901697"/>
            <a:ext cx="8229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99"/>
                </a:solidFill>
                <a:latin typeface="宋体" panose="02010600030101010101" pitchFamily="2" charset="-122"/>
              </a:rPr>
              <a:t>  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当</a:t>
            </a:r>
            <a:r>
              <a:rPr lang="zh-CN" altLang="en-US" b="1" i="1">
                <a:solidFill>
                  <a:srgbClr val="000099"/>
                </a:solidFill>
                <a:sym typeface="Symbol" panose="05050102010706020507" pitchFamily="18" charset="2"/>
              </a:rPr>
              <a:t> </a:t>
            </a:r>
            <a:r>
              <a:rPr lang="en-US" altLang="zh-CN" b="1">
                <a:solidFill>
                  <a:srgbClr val="000099"/>
                </a:solidFill>
                <a:sym typeface="Symbol" panose="05050102010706020507" pitchFamily="18" charset="2"/>
              </a:rPr>
              <a:t>&lt;</a:t>
            </a:r>
            <a:r>
              <a:rPr lang="en-US" altLang="zh-CN" b="1" i="1">
                <a:solidFill>
                  <a:srgbClr val="000099"/>
                </a:solidFill>
                <a:sym typeface="Symbol" panose="05050102010706020507" pitchFamily="18" charset="2"/>
              </a:rPr>
              <a:t></a:t>
            </a:r>
            <a:r>
              <a:rPr lang="en-US" altLang="zh-CN" b="1" baseline="-25000">
                <a:solidFill>
                  <a:srgbClr val="000099"/>
                </a:solidFill>
                <a:sym typeface="Symbol" panose="05050102010706020507" pitchFamily="18" charset="2"/>
              </a:rPr>
              <a:t>0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时</a:t>
            </a:r>
            <a:r>
              <a:rPr lang="en-US" altLang="zh-CN" b="1">
                <a:solidFill>
                  <a:srgbClr val="000099"/>
                </a:solidFill>
                <a:latin typeface="宋体" panose="02010600030101010101" pitchFamily="2" charset="-122"/>
              </a:rPr>
              <a:t>,</a:t>
            </a:r>
            <a:r>
              <a:rPr lang="en-US" altLang="zh-CN" b="1">
                <a:solidFill>
                  <a:srgbClr val="000099"/>
                </a:solidFill>
              </a:rPr>
              <a:t>|</a:t>
            </a:r>
            <a:r>
              <a:rPr lang="en-US" altLang="zh-CN" b="1" i="1">
                <a:solidFill>
                  <a:srgbClr val="000099"/>
                </a:solidFill>
              </a:rPr>
              <a:t>T</a:t>
            </a:r>
            <a:r>
              <a:rPr lang="en-US" altLang="zh-CN" b="1">
                <a:solidFill>
                  <a:srgbClr val="000099"/>
                </a:solidFill>
              </a:rPr>
              <a:t>(j</a:t>
            </a:r>
            <a:r>
              <a:rPr lang="en-US" altLang="zh-CN" b="1" i="1">
                <a:solidFill>
                  <a:srgbClr val="000099"/>
                </a:solidFill>
                <a:sym typeface="Symbol" panose="05050102010706020507" pitchFamily="18" charset="2"/>
              </a:rPr>
              <a:t> </a:t>
            </a:r>
            <a:r>
              <a:rPr lang="en-US" altLang="zh-CN" b="1">
                <a:solidFill>
                  <a:srgbClr val="000099"/>
                </a:solidFill>
              </a:rPr>
              <a:t>)|</a:t>
            </a:r>
            <a:r>
              <a:rPr lang="en-US" altLang="zh-CN" b="1">
                <a:solidFill>
                  <a:srgbClr val="000099"/>
                </a:solidFill>
                <a:latin typeface="宋体" panose="02010600030101010101" pitchFamily="2" charset="-122"/>
              </a:rPr>
              <a:t> 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变化不大接近等于</a:t>
            </a:r>
            <a:r>
              <a:rPr lang="en-US" altLang="zh-CN" b="1">
                <a:solidFill>
                  <a:srgbClr val="000099"/>
                </a:solidFill>
                <a:latin typeface="宋体" panose="02010600030101010101" pitchFamily="2" charset="-122"/>
              </a:rPr>
              <a:t>1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；</a:t>
            </a:r>
          </a:p>
          <a:p>
            <a:pPr eaLnBrk="1" hangingPunct="1"/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  当</a:t>
            </a:r>
            <a:r>
              <a:rPr lang="zh-CN" altLang="en-US" b="1" i="1">
                <a:solidFill>
                  <a:srgbClr val="000099"/>
                </a:solidFill>
                <a:sym typeface="Symbol" panose="05050102010706020507" pitchFamily="18" charset="2"/>
              </a:rPr>
              <a:t> </a:t>
            </a:r>
            <a:r>
              <a:rPr lang="en-US" altLang="zh-CN" b="1">
                <a:solidFill>
                  <a:srgbClr val="000099"/>
                </a:solidFill>
                <a:sym typeface="Symbol" panose="05050102010706020507" pitchFamily="18" charset="2"/>
              </a:rPr>
              <a:t>&gt;</a:t>
            </a:r>
            <a:r>
              <a:rPr lang="en-US" altLang="zh-CN" b="1" i="1">
                <a:solidFill>
                  <a:srgbClr val="000099"/>
                </a:solidFill>
                <a:sym typeface="Symbol" panose="05050102010706020507" pitchFamily="18" charset="2"/>
              </a:rPr>
              <a:t></a:t>
            </a:r>
            <a:r>
              <a:rPr lang="en-US" altLang="zh-CN" b="1" baseline="-25000">
                <a:solidFill>
                  <a:srgbClr val="000099"/>
                </a:solidFill>
                <a:sym typeface="Symbol" panose="05050102010706020507" pitchFamily="18" charset="2"/>
              </a:rPr>
              <a:t>0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时</a:t>
            </a:r>
            <a:r>
              <a:rPr lang="en-US" altLang="zh-CN" b="1">
                <a:solidFill>
                  <a:srgbClr val="000099"/>
                </a:solidFill>
                <a:latin typeface="宋体" panose="02010600030101010101" pitchFamily="2" charset="-122"/>
              </a:rPr>
              <a:t>,</a:t>
            </a:r>
            <a:r>
              <a:rPr lang="en-US" altLang="zh-CN" b="1">
                <a:solidFill>
                  <a:srgbClr val="000099"/>
                </a:solidFill>
              </a:rPr>
              <a:t>|</a:t>
            </a:r>
            <a:r>
              <a:rPr lang="en-US" altLang="zh-CN" b="1" i="1">
                <a:solidFill>
                  <a:srgbClr val="000099"/>
                </a:solidFill>
              </a:rPr>
              <a:t>T</a:t>
            </a:r>
            <a:r>
              <a:rPr lang="en-US" altLang="zh-CN" b="1">
                <a:solidFill>
                  <a:srgbClr val="000099"/>
                </a:solidFill>
              </a:rPr>
              <a:t>(j</a:t>
            </a:r>
            <a:r>
              <a:rPr lang="en-US" altLang="zh-CN" b="1" i="1">
                <a:solidFill>
                  <a:srgbClr val="000099"/>
                </a:solidFill>
                <a:sym typeface="Symbol" panose="05050102010706020507" pitchFamily="18" charset="2"/>
              </a:rPr>
              <a:t> </a:t>
            </a:r>
            <a:r>
              <a:rPr lang="en-US" altLang="zh-CN" b="1">
                <a:solidFill>
                  <a:srgbClr val="000099"/>
                </a:solidFill>
              </a:rPr>
              <a:t>)| 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明显下降</a:t>
            </a:r>
            <a:r>
              <a:rPr lang="en-US" altLang="zh-CN" b="1">
                <a:solidFill>
                  <a:srgbClr val="000099"/>
                </a:solidFill>
                <a:latin typeface="宋体" panose="02010600030101010101" pitchFamily="2" charset="-122"/>
              </a:rPr>
              <a:t>,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信号衰减较大。</a:t>
            </a: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959524" y="1472697"/>
            <a:ext cx="2062162" cy="1295400"/>
            <a:chOff x="3216" y="768"/>
            <a:chExt cx="1299" cy="816"/>
          </a:xfrm>
        </p:grpSpPr>
        <p:sp>
          <p:nvSpPr>
            <p:cNvPr id="101418" name="Line 16"/>
            <p:cNvSpPr>
              <a:spLocks noChangeShapeType="1"/>
            </p:cNvSpPr>
            <p:nvPr/>
          </p:nvSpPr>
          <p:spPr bwMode="auto">
            <a:xfrm>
              <a:off x="4512" y="928"/>
              <a:ext cx="0" cy="65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b="1"/>
            </a:p>
          </p:txBody>
        </p:sp>
        <p:grpSp>
          <p:nvGrpSpPr>
            <p:cNvPr id="101419" name="Group 17"/>
            <p:cNvGrpSpPr>
              <a:grpSpLocks/>
            </p:cNvGrpSpPr>
            <p:nvPr/>
          </p:nvGrpSpPr>
          <p:grpSpPr bwMode="auto">
            <a:xfrm>
              <a:off x="3216" y="768"/>
              <a:ext cx="1299" cy="288"/>
              <a:chOff x="3216" y="752"/>
              <a:chExt cx="1299" cy="288"/>
            </a:xfrm>
          </p:grpSpPr>
          <p:sp>
            <p:nvSpPr>
              <p:cNvPr id="101420" name="Text Box 18"/>
              <p:cNvSpPr txBox="1">
                <a:spLocks noChangeArrowheads="1"/>
              </p:cNvSpPr>
              <p:nvPr/>
            </p:nvSpPr>
            <p:spPr bwMode="auto">
              <a:xfrm>
                <a:off x="3216" y="752"/>
                <a:ext cx="62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solidFill>
                      <a:srgbClr val="003399"/>
                    </a:solidFill>
                    <a:ea typeface="楷体_GB2312" pitchFamily="49" charset="-122"/>
                  </a:rPr>
                  <a:t>0.707</a:t>
                </a:r>
                <a:endParaRPr lang="en-US" altLang="zh-CN" b="1">
                  <a:solidFill>
                    <a:srgbClr val="CC33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1421" name="Line 19"/>
              <p:cNvSpPr>
                <a:spLocks noChangeShapeType="1"/>
              </p:cNvSpPr>
              <p:nvPr/>
            </p:nvSpPr>
            <p:spPr bwMode="auto">
              <a:xfrm>
                <a:off x="3742" y="889"/>
                <a:ext cx="77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zh-CN" altLang="en-US" b="1"/>
              </a:p>
            </p:txBody>
          </p:sp>
        </p:grpSp>
      </p:grpSp>
      <p:sp>
        <p:nvSpPr>
          <p:cNvPr id="198676" name="Freeform 20"/>
          <p:cNvSpPr>
            <a:spLocks/>
          </p:cNvSpPr>
          <p:nvPr/>
        </p:nvSpPr>
        <p:spPr bwMode="auto">
          <a:xfrm>
            <a:off x="5797724" y="1512385"/>
            <a:ext cx="2819400" cy="1219200"/>
          </a:xfrm>
          <a:custGeom>
            <a:avLst/>
            <a:gdLst>
              <a:gd name="T0" fmla="*/ 0 w 2208"/>
              <a:gd name="T1" fmla="*/ 0 h 864"/>
              <a:gd name="T2" fmla="*/ 2147483646 w 2208"/>
              <a:gd name="T3" fmla="*/ 2147483646 h 864"/>
              <a:gd name="T4" fmla="*/ 2147483646 w 2208"/>
              <a:gd name="T5" fmla="*/ 2147483646 h 864"/>
              <a:gd name="T6" fmla="*/ 2147483646 w 2208"/>
              <a:gd name="T7" fmla="*/ 2147483646 h 864"/>
              <a:gd name="T8" fmla="*/ 2147483646 w 2208"/>
              <a:gd name="T9" fmla="*/ 2147483646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08"/>
              <a:gd name="T16" fmla="*/ 0 h 864"/>
              <a:gd name="T17" fmla="*/ 2208 w 2208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08" h="864">
                <a:moveTo>
                  <a:pt x="0" y="0"/>
                </a:moveTo>
                <a:cubicBezTo>
                  <a:pt x="348" y="0"/>
                  <a:pt x="696" y="0"/>
                  <a:pt x="912" y="96"/>
                </a:cubicBezTo>
                <a:cubicBezTo>
                  <a:pt x="1128" y="192"/>
                  <a:pt x="1152" y="456"/>
                  <a:pt x="1296" y="576"/>
                </a:cubicBezTo>
                <a:cubicBezTo>
                  <a:pt x="1440" y="696"/>
                  <a:pt x="1624" y="768"/>
                  <a:pt x="1776" y="816"/>
                </a:cubicBezTo>
                <a:cubicBezTo>
                  <a:pt x="1928" y="864"/>
                  <a:pt x="2068" y="864"/>
                  <a:pt x="2208" y="86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zh-CN" altLang="en-US" b="1"/>
          </a:p>
        </p:txBody>
      </p: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5340524" y="863097"/>
            <a:ext cx="3479800" cy="2286000"/>
            <a:chOff x="3456" y="384"/>
            <a:chExt cx="2192" cy="1440"/>
          </a:xfrm>
        </p:grpSpPr>
        <p:sp>
          <p:nvSpPr>
            <p:cNvPr id="101411" name="Line 22"/>
            <p:cNvSpPr>
              <a:spLocks noChangeShapeType="1"/>
            </p:cNvSpPr>
            <p:nvPr/>
          </p:nvSpPr>
          <p:spPr bwMode="auto">
            <a:xfrm flipV="1">
              <a:off x="3744" y="1584"/>
              <a:ext cx="19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1412" name="Line 23"/>
            <p:cNvSpPr>
              <a:spLocks noChangeShapeType="1"/>
            </p:cNvSpPr>
            <p:nvPr/>
          </p:nvSpPr>
          <p:spPr bwMode="auto">
            <a:xfrm flipV="1">
              <a:off x="3744" y="400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graphicFrame>
          <p:nvGraphicFramePr>
            <p:cNvPr id="101413" name="Object 24"/>
            <p:cNvGraphicFramePr>
              <a:graphicFrameLocks noChangeAspect="1"/>
            </p:cNvGraphicFramePr>
            <p:nvPr/>
          </p:nvGraphicFramePr>
          <p:xfrm>
            <a:off x="3806" y="384"/>
            <a:ext cx="66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27" name="公式" r:id="rId5" imgW="596900" imgH="292100" progId="Equation.3">
                    <p:embed/>
                  </p:oleObj>
                </mc:Choice>
                <mc:Fallback>
                  <p:oleObj name="公式" r:id="rId5" imgW="5969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6" y="384"/>
                          <a:ext cx="66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414" name="Text Box 25"/>
            <p:cNvSpPr txBox="1">
              <a:spLocks noChangeArrowheads="1"/>
            </p:cNvSpPr>
            <p:nvPr/>
          </p:nvSpPr>
          <p:spPr bwMode="auto">
            <a:xfrm>
              <a:off x="5298" y="1497"/>
              <a:ext cx="27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楷体_GB2312" pitchFamily="49" charset="-122"/>
                  <a:sym typeface="Symbol" panose="05050102010706020507" pitchFamily="18" charset="2"/>
                </a:rPr>
                <a:t></a:t>
              </a:r>
            </a:p>
          </p:txBody>
        </p:sp>
        <p:sp>
          <p:nvSpPr>
            <p:cNvPr id="101415" name="Text Box 26"/>
            <p:cNvSpPr txBox="1">
              <a:spLocks noChangeArrowheads="1"/>
            </p:cNvSpPr>
            <p:nvPr/>
          </p:nvSpPr>
          <p:spPr bwMode="auto">
            <a:xfrm>
              <a:off x="3516" y="1385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ea typeface="楷体_GB2312" pitchFamily="49" charset="-122"/>
                </a:rPr>
                <a:t>0</a:t>
              </a:r>
            </a:p>
          </p:txBody>
        </p:sp>
        <p:sp>
          <p:nvSpPr>
            <p:cNvPr id="101416" name="Text Box 27"/>
            <p:cNvSpPr txBox="1">
              <a:spLocks noChangeArrowheads="1"/>
            </p:cNvSpPr>
            <p:nvPr/>
          </p:nvSpPr>
          <p:spPr bwMode="auto">
            <a:xfrm>
              <a:off x="4454" y="1497"/>
              <a:ext cx="3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b="1" baseline="-25000">
                  <a:ea typeface="楷体_GB2312" pitchFamily="49" charset="-122"/>
                  <a:sym typeface="Symbol" panose="05050102010706020507" pitchFamily="18" charset="2"/>
                </a:rPr>
                <a:t>0</a:t>
              </a:r>
            </a:p>
          </p:txBody>
        </p:sp>
        <p:sp>
          <p:nvSpPr>
            <p:cNvPr id="101417" name="Text Box 28"/>
            <p:cNvSpPr txBox="1">
              <a:spLocks noChangeArrowheads="1"/>
            </p:cNvSpPr>
            <p:nvPr/>
          </p:nvSpPr>
          <p:spPr bwMode="auto">
            <a:xfrm>
              <a:off x="3456" y="576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楷体_GB2312" pitchFamily="49" charset="-122"/>
                </a:rPr>
                <a:t>1</a:t>
              </a:r>
            </a:p>
          </p:txBody>
        </p:sp>
      </p:grpSp>
      <p:sp>
        <p:nvSpPr>
          <p:cNvPr id="198685" name="Line 29"/>
          <p:cNvSpPr>
            <a:spLocks noChangeShapeType="1"/>
          </p:cNvSpPr>
          <p:nvPr/>
        </p:nvSpPr>
        <p:spPr bwMode="auto">
          <a:xfrm>
            <a:off x="7016924" y="2793497"/>
            <a:ext cx="0" cy="134620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zh-CN" altLang="en-US" b="1"/>
          </a:p>
        </p:txBody>
      </p:sp>
      <p:sp>
        <p:nvSpPr>
          <p:cNvPr id="198686" name="Text Box 30" descr="40%"/>
          <p:cNvSpPr txBox="1">
            <a:spLocks noChangeArrowheads="1"/>
          </p:cNvSpPr>
          <p:nvPr/>
        </p:nvSpPr>
        <p:spPr bwMode="auto">
          <a:xfrm>
            <a:off x="1093961" y="5939922"/>
            <a:ext cx="6072496" cy="523220"/>
          </a:xfrm>
          <a:prstGeom prst="rect">
            <a:avLst/>
          </a:prstGeom>
          <a:pattFill prst="pct40">
            <a:fgClr>
              <a:srgbClr val="00FF00"/>
            </a:fgClr>
            <a:bgClr>
              <a:schemeClr val="bg1"/>
            </a:bgClr>
          </a:patt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3300"/>
                </a:solidFill>
              </a:rPr>
              <a:t>一阶</a:t>
            </a:r>
            <a:r>
              <a:rPr lang="en-US" altLang="zh-CN" b="1" i="1">
                <a:solidFill>
                  <a:srgbClr val="FF3300"/>
                </a:solidFill>
              </a:rPr>
              <a:t>RC</a:t>
            </a:r>
            <a:r>
              <a:rPr lang="zh-CN" altLang="en-US" b="1">
                <a:solidFill>
                  <a:srgbClr val="FF3300"/>
                </a:solidFill>
              </a:rPr>
              <a:t>低通滤波器具有</a:t>
            </a:r>
            <a:r>
              <a:rPr lang="zh-CN" altLang="en-US" b="1">
                <a:solidFill>
                  <a:srgbClr val="000099"/>
                </a:solidFill>
              </a:rPr>
              <a:t>低通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滤波</a:t>
            </a:r>
            <a:r>
              <a:rPr lang="zh-CN" altLang="en-US" b="1">
                <a:solidFill>
                  <a:srgbClr val="000099"/>
                </a:solidFill>
              </a:rPr>
              <a:t>特性</a:t>
            </a:r>
          </a:p>
        </p:txBody>
      </p:sp>
      <p:grpSp>
        <p:nvGrpSpPr>
          <p:cNvPr id="101388" name="Group 91"/>
          <p:cNvGrpSpPr>
            <a:grpSpLocks/>
          </p:cNvGrpSpPr>
          <p:nvPr/>
        </p:nvGrpSpPr>
        <p:grpSpPr bwMode="auto">
          <a:xfrm>
            <a:off x="351011" y="1234572"/>
            <a:ext cx="4554538" cy="1679575"/>
            <a:chOff x="192" y="624"/>
            <a:chExt cx="2992" cy="1058"/>
          </a:xfrm>
        </p:grpSpPr>
        <p:sp>
          <p:nvSpPr>
            <p:cNvPr id="101395" name="Line 32"/>
            <p:cNvSpPr>
              <a:spLocks noChangeShapeType="1"/>
            </p:cNvSpPr>
            <p:nvPr/>
          </p:nvSpPr>
          <p:spPr bwMode="auto">
            <a:xfrm>
              <a:off x="192" y="626"/>
              <a:ext cx="294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1396" name="Line 33"/>
            <p:cNvSpPr>
              <a:spLocks noChangeShapeType="1"/>
            </p:cNvSpPr>
            <p:nvPr/>
          </p:nvSpPr>
          <p:spPr bwMode="auto">
            <a:xfrm>
              <a:off x="192" y="1010"/>
              <a:ext cx="294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1397" name="Line 34"/>
            <p:cNvSpPr>
              <a:spLocks noChangeShapeType="1"/>
            </p:cNvSpPr>
            <p:nvPr/>
          </p:nvSpPr>
          <p:spPr bwMode="auto">
            <a:xfrm>
              <a:off x="192" y="1346"/>
              <a:ext cx="294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1398" name="Line 35"/>
            <p:cNvSpPr>
              <a:spLocks noChangeShapeType="1"/>
            </p:cNvSpPr>
            <p:nvPr/>
          </p:nvSpPr>
          <p:spPr bwMode="auto">
            <a:xfrm flipV="1">
              <a:off x="192" y="1682"/>
              <a:ext cx="294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1399" name="Line 36"/>
            <p:cNvSpPr>
              <a:spLocks noChangeShapeType="1"/>
            </p:cNvSpPr>
            <p:nvPr/>
          </p:nvSpPr>
          <p:spPr bwMode="auto">
            <a:xfrm>
              <a:off x="192" y="626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1400" name="Text Box 37"/>
            <p:cNvSpPr txBox="1">
              <a:spLocks noChangeArrowheads="1"/>
            </p:cNvSpPr>
            <p:nvPr/>
          </p:nvSpPr>
          <p:spPr bwMode="auto">
            <a:xfrm>
              <a:off x="240" y="624"/>
              <a:ext cx="29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楷体_GB2312" pitchFamily="49" charset="-122"/>
                  <a:sym typeface="Symbol" panose="05050102010706020507" pitchFamily="18" charset="2"/>
                </a:rPr>
                <a:t>    </a:t>
              </a:r>
              <a:r>
                <a:rPr lang="en-US" altLang="zh-CN" b="1" i="1"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b="1">
                  <a:ea typeface="楷体_GB2312" pitchFamily="49" charset="-122"/>
                  <a:sym typeface="Symbol" panose="05050102010706020507" pitchFamily="18" charset="2"/>
                </a:rPr>
                <a:t>          0         </a:t>
              </a:r>
              <a:r>
                <a:rPr lang="en-US" altLang="zh-CN" b="1" i="1"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b="1" baseline="-25000">
                  <a:ea typeface="楷体_GB2312" pitchFamily="49" charset="-122"/>
                  <a:sym typeface="Symbol" panose="05050102010706020507" pitchFamily="18" charset="2"/>
                </a:rPr>
                <a:t>0</a:t>
              </a:r>
              <a:r>
                <a:rPr lang="en-US" altLang="zh-CN" b="1">
                  <a:ea typeface="楷体_GB2312" pitchFamily="49" charset="-122"/>
                  <a:sym typeface="Symbol" panose="05050102010706020507" pitchFamily="18" charset="2"/>
                </a:rPr>
                <a:t>          </a:t>
              </a:r>
            </a:p>
          </p:txBody>
        </p:sp>
        <p:sp>
          <p:nvSpPr>
            <p:cNvPr id="101401" name="Text Box 38"/>
            <p:cNvSpPr txBox="1">
              <a:spLocks noChangeArrowheads="1"/>
            </p:cNvSpPr>
            <p:nvPr/>
          </p:nvSpPr>
          <p:spPr bwMode="auto">
            <a:xfrm>
              <a:off x="237" y="1008"/>
              <a:ext cx="29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楷体_GB2312" pitchFamily="49" charset="-122"/>
                </a:rPr>
                <a:t>                 </a:t>
              </a:r>
              <a:r>
                <a:rPr lang="en-US" altLang="zh-CN" b="1"/>
                <a:t>1      0.707       0</a:t>
              </a:r>
              <a:endParaRPr lang="en-US" altLang="zh-CN" b="1">
                <a:ea typeface="楷体_GB2312" pitchFamily="49" charset="-122"/>
              </a:endParaRPr>
            </a:p>
          </p:txBody>
        </p:sp>
        <p:graphicFrame>
          <p:nvGraphicFramePr>
            <p:cNvPr id="101402" name="Object 39"/>
            <p:cNvGraphicFramePr>
              <a:graphicFrameLocks noChangeAspect="1"/>
            </p:cNvGraphicFramePr>
            <p:nvPr/>
          </p:nvGraphicFramePr>
          <p:xfrm>
            <a:off x="323" y="1018"/>
            <a:ext cx="637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28" name="Equation" r:id="rId7" imgW="457002" imgH="253890" progId="Equation.3">
                    <p:embed/>
                  </p:oleObj>
                </mc:Choice>
                <mc:Fallback>
                  <p:oleObj name="Equation" r:id="rId7" imgW="457002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1018"/>
                          <a:ext cx="637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03" name="Object 40"/>
            <p:cNvGraphicFramePr>
              <a:graphicFrameLocks noChangeAspect="1"/>
            </p:cNvGraphicFramePr>
            <p:nvPr/>
          </p:nvGraphicFramePr>
          <p:xfrm>
            <a:off x="405" y="1395"/>
            <a:ext cx="427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29" name="Equation" r:id="rId9" imgW="355292" imgH="203024" progId="Equation.3">
                    <p:embed/>
                  </p:oleObj>
                </mc:Choice>
                <mc:Fallback>
                  <p:oleObj name="Equation" r:id="rId9" imgW="355292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" y="1395"/>
                          <a:ext cx="427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404" name="Line 41"/>
            <p:cNvSpPr>
              <a:spLocks noChangeShapeType="1"/>
            </p:cNvSpPr>
            <p:nvPr/>
          </p:nvSpPr>
          <p:spPr bwMode="auto">
            <a:xfrm>
              <a:off x="1008" y="626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1405" name="Line 42"/>
            <p:cNvSpPr>
              <a:spLocks noChangeShapeType="1"/>
            </p:cNvSpPr>
            <p:nvPr/>
          </p:nvSpPr>
          <p:spPr bwMode="auto">
            <a:xfrm>
              <a:off x="1643" y="626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1406" name="Line 43"/>
            <p:cNvSpPr>
              <a:spLocks noChangeShapeType="1"/>
            </p:cNvSpPr>
            <p:nvPr/>
          </p:nvSpPr>
          <p:spPr bwMode="auto">
            <a:xfrm>
              <a:off x="2459" y="626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01407" name="Line 44"/>
            <p:cNvSpPr>
              <a:spLocks noChangeShapeType="1"/>
            </p:cNvSpPr>
            <p:nvPr/>
          </p:nvSpPr>
          <p:spPr bwMode="auto">
            <a:xfrm>
              <a:off x="3139" y="624"/>
              <a:ext cx="0" cy="105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graphicFrame>
          <p:nvGraphicFramePr>
            <p:cNvPr id="101408" name="Object 45"/>
            <p:cNvGraphicFramePr>
              <a:graphicFrameLocks noChangeAspect="1"/>
            </p:cNvGraphicFramePr>
            <p:nvPr/>
          </p:nvGraphicFramePr>
          <p:xfrm>
            <a:off x="1130" y="1363"/>
            <a:ext cx="441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30" name="公式" r:id="rId11" imgW="215713" imgH="190335" progId="Equation.3">
                    <p:embed/>
                  </p:oleObj>
                </mc:Choice>
                <mc:Fallback>
                  <p:oleObj name="公式" r:id="rId11" imgW="215713" imgH="1903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0" y="1363"/>
                          <a:ext cx="441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09" name="Object 46"/>
            <p:cNvGraphicFramePr>
              <a:graphicFrameLocks noChangeAspect="1"/>
            </p:cNvGraphicFramePr>
            <p:nvPr/>
          </p:nvGraphicFramePr>
          <p:xfrm>
            <a:off x="1824" y="1392"/>
            <a:ext cx="556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31" name="Equation" r:id="rId13" imgW="329914" imgH="177646" progId="Equation.3">
                    <p:embed/>
                  </p:oleObj>
                </mc:Choice>
                <mc:Fallback>
                  <p:oleObj name="Equation" r:id="rId13" imgW="3299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392"/>
                          <a:ext cx="556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10" name="Object 47"/>
            <p:cNvGraphicFramePr>
              <a:graphicFrameLocks noChangeAspect="1"/>
            </p:cNvGraphicFramePr>
            <p:nvPr/>
          </p:nvGraphicFramePr>
          <p:xfrm>
            <a:off x="2496" y="1392"/>
            <a:ext cx="556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32" name="Equation" r:id="rId15" imgW="329914" imgH="177646" progId="Equation.3">
                    <p:embed/>
                  </p:oleObj>
                </mc:Choice>
                <mc:Fallback>
                  <p:oleObj name="Equation" r:id="rId15" imgW="3299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1392"/>
                          <a:ext cx="556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5188124" y="3987297"/>
            <a:ext cx="3352800" cy="762000"/>
            <a:chOff x="3360" y="2352"/>
            <a:chExt cx="2112" cy="480"/>
          </a:xfrm>
        </p:grpSpPr>
        <p:sp>
          <p:nvSpPr>
            <p:cNvPr id="101391" name="Line 70"/>
            <p:cNvSpPr>
              <a:spLocks noChangeShapeType="1"/>
            </p:cNvSpPr>
            <p:nvPr/>
          </p:nvSpPr>
          <p:spPr bwMode="auto">
            <a:xfrm flipH="1">
              <a:off x="3744" y="2448"/>
              <a:ext cx="768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graphicFrame>
          <p:nvGraphicFramePr>
            <p:cNvPr id="101392" name="Object 71"/>
            <p:cNvGraphicFramePr>
              <a:graphicFrameLocks noChangeAspect="1"/>
            </p:cNvGraphicFramePr>
            <p:nvPr/>
          </p:nvGraphicFramePr>
          <p:xfrm>
            <a:off x="3360" y="2352"/>
            <a:ext cx="37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33" name="Equation" r:id="rId17" imgW="329914" imgH="177646" progId="Equation.3">
                    <p:embed/>
                  </p:oleObj>
                </mc:Choice>
                <mc:Fallback>
                  <p:oleObj name="Equation" r:id="rId17" imgW="3299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352"/>
                          <a:ext cx="37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393" name="Object 72"/>
            <p:cNvGraphicFramePr>
              <a:graphicFrameLocks noChangeAspect="1"/>
            </p:cNvGraphicFramePr>
            <p:nvPr/>
          </p:nvGraphicFramePr>
          <p:xfrm>
            <a:off x="3360" y="2640"/>
            <a:ext cx="37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34" name="Equation" r:id="rId19" imgW="329914" imgH="177646" progId="Equation.3">
                    <p:embed/>
                  </p:oleObj>
                </mc:Choice>
                <mc:Fallback>
                  <p:oleObj name="Equation" r:id="rId19" imgW="3299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640"/>
                          <a:ext cx="37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394" name="Line 73"/>
            <p:cNvSpPr>
              <a:spLocks noChangeShapeType="1"/>
            </p:cNvSpPr>
            <p:nvPr/>
          </p:nvSpPr>
          <p:spPr bwMode="auto">
            <a:xfrm flipH="1">
              <a:off x="3744" y="2736"/>
              <a:ext cx="1728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pic>
        <p:nvPicPr>
          <p:cNvPr id="101390" name="Picture 114" descr="图片57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" y="2890335"/>
            <a:ext cx="346075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223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9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9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198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198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9" grpId="0" animBg="1"/>
      <p:bldP spid="198670" grpId="0" build="p" autoUpdateAnimBg="0"/>
      <p:bldP spid="198676" grpId="0" animBg="1"/>
      <p:bldP spid="198685" grpId="0" animBg="1"/>
      <p:bldP spid="198686" grpId="0" animBg="1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"/>
          <p:cNvSpPr txBox="1">
            <a:spLocks noChangeArrowheads="1"/>
          </p:cNvSpPr>
          <p:nvPr/>
        </p:nvSpPr>
        <p:spPr bwMode="auto">
          <a:xfrm>
            <a:off x="381000" y="4546346"/>
            <a:ext cx="8686800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通频带：</a:t>
            </a:r>
          </a:p>
          <a:p>
            <a:pPr>
              <a:lnSpc>
                <a:spcPct val="110000"/>
              </a:lnSpc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b="1">
                <a:solidFill>
                  <a:srgbClr val="006600"/>
                </a:solidFill>
                <a:latin typeface="宋体" panose="02010600030101010101" pitchFamily="2" charset="-122"/>
              </a:rPr>
              <a:t>把</a:t>
            </a: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r>
              <a:rPr lang="en-US" altLang="zh-CN" b="1">
                <a:solidFill>
                  <a:srgbClr val="000099"/>
                </a:solidFill>
              </a:rPr>
              <a:t>0</a:t>
            </a:r>
            <a:r>
              <a:rPr lang="en-US" altLang="zh-CN" b="1">
                <a:solidFill>
                  <a:srgbClr val="000099"/>
                </a:solidFill>
                <a:sym typeface="Symbol" panose="05050102010706020507" pitchFamily="18" charset="2"/>
              </a:rPr>
              <a:t>&lt;</a:t>
            </a:r>
            <a:r>
              <a:rPr lang="en-US" altLang="zh-CN" b="1" i="1">
                <a:solidFill>
                  <a:srgbClr val="000099"/>
                </a:solidFill>
                <a:sym typeface="Symbol" panose="05050102010706020507" pitchFamily="18" charset="2"/>
              </a:rPr>
              <a:t>  </a:t>
            </a:r>
            <a:r>
              <a:rPr lang="en-US" altLang="zh-CN" b="1">
                <a:solidFill>
                  <a:srgbClr val="000099"/>
                </a:solidFill>
                <a:sym typeface="Symbol" panose="05050102010706020507" pitchFamily="18" charset="2"/>
              </a:rPr>
              <a:t></a:t>
            </a:r>
            <a:r>
              <a:rPr lang="en-US" altLang="zh-CN" b="1" i="1">
                <a:solidFill>
                  <a:srgbClr val="000099"/>
                </a:solidFill>
                <a:sym typeface="Symbol" panose="05050102010706020507" pitchFamily="18" charset="2"/>
              </a:rPr>
              <a:t></a:t>
            </a:r>
            <a:r>
              <a:rPr lang="en-US" altLang="zh-CN" b="1" baseline="-25000">
                <a:solidFill>
                  <a:srgbClr val="000099"/>
                </a:solidFill>
                <a:sym typeface="Symbol" panose="05050102010706020507" pitchFamily="18" charset="2"/>
              </a:rPr>
              <a:t>0</a:t>
            </a:r>
            <a:r>
              <a:rPr lang="zh-CN" altLang="en-US" b="1">
                <a:solidFill>
                  <a:srgbClr val="0066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的</a:t>
            </a:r>
            <a:r>
              <a:rPr lang="zh-CN" altLang="en-US" b="1">
                <a:solidFill>
                  <a:srgbClr val="006600"/>
                </a:solidFill>
                <a:latin typeface="宋体" panose="02010600030101010101" pitchFamily="2" charset="-122"/>
              </a:rPr>
              <a:t>频率范围称为低通滤波电路的</a:t>
            </a:r>
            <a:r>
              <a:rPr lang="zh-CN" altLang="en-US" b="1">
                <a:solidFill>
                  <a:srgbClr val="FF3300"/>
                </a:solidFill>
                <a:latin typeface="宋体" panose="02010600030101010101" pitchFamily="2" charset="-122"/>
              </a:rPr>
              <a:t>通</a:t>
            </a:r>
          </a:p>
          <a:p>
            <a:pPr>
              <a:lnSpc>
                <a:spcPct val="110000"/>
              </a:lnSpc>
            </a:pPr>
            <a:r>
              <a:rPr lang="zh-CN" altLang="en-US" b="1">
                <a:solidFill>
                  <a:srgbClr val="FF3300"/>
                </a:solidFill>
                <a:latin typeface="宋体" panose="02010600030101010101" pitchFamily="2" charset="-122"/>
              </a:rPr>
              <a:t>频带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。</a:t>
            </a:r>
            <a:r>
              <a:rPr lang="zh-CN" altLang="en-US" b="1" i="1">
                <a:solidFill>
                  <a:srgbClr val="006600"/>
                </a:solidFill>
                <a:sym typeface="Symbol" panose="05050102010706020507" pitchFamily="18" charset="2"/>
              </a:rPr>
              <a:t></a:t>
            </a:r>
            <a:r>
              <a:rPr lang="en-US" altLang="zh-CN" b="1" baseline="-25000">
                <a:solidFill>
                  <a:srgbClr val="006600"/>
                </a:solidFill>
                <a:sym typeface="Symbol" panose="05050102010706020507" pitchFamily="18" charset="2"/>
              </a:rPr>
              <a:t>0</a:t>
            </a:r>
            <a:r>
              <a:rPr lang="zh-CN" altLang="en-US" b="1">
                <a:solidFill>
                  <a:srgbClr val="006600"/>
                </a:solidFill>
                <a:latin typeface="宋体" panose="02010600030101010101" pitchFamily="2" charset="-122"/>
              </a:rPr>
              <a:t>称为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截止频率</a:t>
            </a:r>
            <a:r>
              <a:rPr lang="en-US" altLang="zh-CN" b="1">
                <a:latin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</a:rPr>
              <a:t>或半功率点频率、</a:t>
            </a:r>
            <a:r>
              <a:rPr lang="en-US" altLang="zh-CN" b="1"/>
              <a:t>3dB</a:t>
            </a:r>
            <a:r>
              <a:rPr lang="zh-CN" altLang="en-US" b="1">
                <a:latin typeface="宋体" panose="02010600030101010101" pitchFamily="2" charset="-122"/>
              </a:rPr>
              <a:t>频率</a:t>
            </a:r>
            <a:r>
              <a:rPr lang="en-US" altLang="zh-CN" b="1">
                <a:latin typeface="宋体" panose="02010600030101010101" pitchFamily="2" charset="-122"/>
              </a:rPr>
              <a:t>)</a:t>
            </a:r>
            <a:r>
              <a:rPr lang="zh-CN" altLang="en-US" b="1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27050" y="507746"/>
            <a:ext cx="3048000" cy="838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zh-CN" altLang="en-US" sz="2800" b="1" smtClean="0">
                <a:solidFill>
                  <a:srgbClr val="CC0000"/>
                </a:solidFill>
                <a:latin typeface="宋体" pitchFamily="2" charset="-122"/>
              </a:rPr>
              <a:t>频率特性曲线</a:t>
            </a:r>
          </a:p>
        </p:txBody>
      </p:sp>
      <p:sp>
        <p:nvSpPr>
          <p:cNvPr id="199684" name="Text Box 4" descr="40%"/>
          <p:cNvSpPr txBox="1">
            <a:spLocks noChangeArrowheads="1"/>
          </p:cNvSpPr>
          <p:nvPr/>
        </p:nvSpPr>
        <p:spPr bwMode="auto">
          <a:xfrm>
            <a:off x="609600" y="3250946"/>
            <a:ext cx="4191000" cy="1060450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b="1">
                <a:solidFill>
                  <a:srgbClr val="000099"/>
                </a:solidFill>
                <a:latin typeface="宋体" panose="02010600030101010101" pitchFamily="2" charset="-122"/>
              </a:rPr>
              <a:t> 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通频带：  </a:t>
            </a:r>
            <a:r>
              <a:rPr lang="en-US" altLang="zh-CN" b="1">
                <a:solidFill>
                  <a:srgbClr val="000099"/>
                </a:solidFill>
                <a:latin typeface="宋体" panose="02010600030101010101" pitchFamily="2" charset="-122"/>
              </a:rPr>
              <a:t>0</a:t>
            </a:r>
            <a:r>
              <a:rPr lang="en-US" altLang="zh-CN" b="1">
                <a:solidFill>
                  <a:srgbClr val="000099"/>
                </a:solidFill>
                <a:sym typeface="Symbol" panose="05050102010706020507" pitchFamily="18" charset="2"/>
              </a:rPr>
              <a:t>&lt;</a:t>
            </a:r>
            <a:r>
              <a:rPr lang="en-US" altLang="zh-CN" b="1" i="1">
                <a:solidFill>
                  <a:srgbClr val="000099"/>
                </a:solidFill>
                <a:sym typeface="Symbol" panose="05050102010706020507" pitchFamily="18" charset="2"/>
              </a:rPr>
              <a:t>  </a:t>
            </a:r>
            <a:r>
              <a:rPr lang="en-US" altLang="zh-CN" b="1">
                <a:solidFill>
                  <a:srgbClr val="000099"/>
                </a:solidFill>
                <a:sym typeface="Symbol" panose="05050102010706020507" pitchFamily="18" charset="2"/>
              </a:rPr>
              <a:t></a:t>
            </a:r>
            <a:r>
              <a:rPr lang="en-US" altLang="zh-CN" b="1" i="1">
                <a:solidFill>
                  <a:srgbClr val="000099"/>
                </a:solidFill>
                <a:sym typeface="Symbol" panose="05050102010706020507" pitchFamily="18" charset="2"/>
              </a:rPr>
              <a:t></a:t>
            </a:r>
            <a:r>
              <a:rPr lang="en-US" altLang="zh-CN" b="1" baseline="-25000">
                <a:solidFill>
                  <a:srgbClr val="000099"/>
                </a:solidFill>
                <a:sym typeface="Symbol" panose="05050102010706020507" pitchFamily="18" charset="2"/>
              </a:rPr>
              <a:t>0</a:t>
            </a:r>
            <a:endParaRPr lang="en-US" altLang="zh-CN" b="1">
              <a:solidFill>
                <a:srgbClr val="000099"/>
              </a:solidFill>
              <a:latin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b="1">
                <a:solidFill>
                  <a:srgbClr val="000099"/>
                </a:solidFill>
                <a:latin typeface="宋体" panose="02010600030101010101" pitchFamily="2" charset="-122"/>
              </a:rPr>
              <a:t> </a:t>
            </a:r>
            <a:r>
              <a:rPr lang="zh-CN" altLang="en-US" b="1">
                <a:solidFill>
                  <a:srgbClr val="000099"/>
                </a:solidFill>
                <a:latin typeface="宋体" panose="02010600030101010101" pitchFamily="2" charset="-122"/>
              </a:rPr>
              <a:t>截止频率</a:t>
            </a:r>
            <a:r>
              <a:rPr lang="en-US" altLang="zh-CN" b="1">
                <a:solidFill>
                  <a:srgbClr val="000099"/>
                </a:solidFill>
                <a:latin typeface="宋体" panose="02010600030101010101" pitchFamily="2" charset="-122"/>
              </a:rPr>
              <a:t>: </a:t>
            </a:r>
            <a:r>
              <a:rPr lang="en-US" altLang="zh-CN" b="1" i="1">
                <a:solidFill>
                  <a:srgbClr val="000099"/>
                </a:solidFill>
                <a:sym typeface="Symbol" panose="05050102010706020507" pitchFamily="18" charset="2"/>
              </a:rPr>
              <a:t></a:t>
            </a:r>
            <a:r>
              <a:rPr lang="en-US" altLang="zh-CN" b="1" baseline="-25000">
                <a:solidFill>
                  <a:srgbClr val="000099"/>
                </a:solidFill>
                <a:sym typeface="Symbol" panose="05050102010706020507" pitchFamily="18" charset="2"/>
              </a:rPr>
              <a:t>0</a:t>
            </a:r>
            <a:r>
              <a:rPr lang="en-US" altLang="zh-CN" b="1">
                <a:solidFill>
                  <a:srgbClr val="000099"/>
                </a:solidFill>
                <a:sym typeface="Symbol" panose="05050102010706020507" pitchFamily="18" charset="2"/>
              </a:rPr>
              <a:t>=1/</a:t>
            </a:r>
            <a:r>
              <a:rPr lang="en-US" altLang="zh-CN" b="1" i="1">
                <a:solidFill>
                  <a:srgbClr val="000099"/>
                </a:solidFill>
                <a:sym typeface="Symbol" panose="05050102010706020507" pitchFamily="18" charset="2"/>
              </a:rPr>
              <a:t>RC</a:t>
            </a:r>
          </a:p>
        </p:txBody>
      </p:sp>
      <p:grpSp>
        <p:nvGrpSpPr>
          <p:cNvPr id="102405" name="Group 26"/>
          <p:cNvGrpSpPr>
            <a:grpSpLocks/>
          </p:cNvGrpSpPr>
          <p:nvPr/>
        </p:nvGrpSpPr>
        <p:grpSpPr bwMode="auto">
          <a:xfrm>
            <a:off x="4876800" y="660146"/>
            <a:ext cx="4038600" cy="4114800"/>
            <a:chOff x="3072" y="384"/>
            <a:chExt cx="2544" cy="2592"/>
          </a:xfrm>
        </p:grpSpPr>
        <p:sp>
          <p:nvSpPr>
            <p:cNvPr id="102445" name="Freeform 27"/>
            <p:cNvSpPr>
              <a:spLocks/>
            </p:cNvSpPr>
            <p:nvPr/>
          </p:nvSpPr>
          <p:spPr bwMode="auto">
            <a:xfrm>
              <a:off x="3600" y="2192"/>
              <a:ext cx="1632" cy="480"/>
            </a:xfrm>
            <a:custGeom>
              <a:avLst/>
              <a:gdLst>
                <a:gd name="T0" fmla="*/ 0 w 1776"/>
                <a:gd name="T1" fmla="*/ 0 h 576"/>
                <a:gd name="T2" fmla="*/ 447 w 1776"/>
                <a:gd name="T3" fmla="*/ 83 h 576"/>
                <a:gd name="T4" fmla="*/ 819 w 1776"/>
                <a:gd name="T5" fmla="*/ 250 h 576"/>
                <a:gd name="T6" fmla="*/ 1378 w 1776"/>
                <a:gd name="T7" fmla="*/ 333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6"/>
                <a:gd name="T13" fmla="*/ 0 h 576"/>
                <a:gd name="T14" fmla="*/ 1776 w 1776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6" h="576">
                  <a:moveTo>
                    <a:pt x="0" y="0"/>
                  </a:moveTo>
                  <a:cubicBezTo>
                    <a:pt x="200" y="36"/>
                    <a:pt x="400" y="72"/>
                    <a:pt x="576" y="144"/>
                  </a:cubicBezTo>
                  <a:cubicBezTo>
                    <a:pt x="752" y="216"/>
                    <a:pt x="856" y="360"/>
                    <a:pt x="1056" y="432"/>
                  </a:cubicBezTo>
                  <a:cubicBezTo>
                    <a:pt x="1256" y="504"/>
                    <a:pt x="1516" y="540"/>
                    <a:pt x="1776" y="576"/>
                  </a:cubicBezTo>
                </a:path>
              </a:pathLst>
            </a:cu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/>
            </a:p>
          </p:txBody>
        </p:sp>
        <p:sp>
          <p:nvSpPr>
            <p:cNvPr id="102446" name="Freeform 28"/>
            <p:cNvSpPr>
              <a:spLocks/>
            </p:cNvSpPr>
            <p:nvPr/>
          </p:nvSpPr>
          <p:spPr bwMode="auto">
            <a:xfrm>
              <a:off x="3648" y="672"/>
              <a:ext cx="1968" cy="912"/>
            </a:xfrm>
            <a:custGeom>
              <a:avLst/>
              <a:gdLst>
                <a:gd name="T0" fmla="*/ 0 w 1968"/>
                <a:gd name="T1" fmla="*/ 48 h 912"/>
                <a:gd name="T2" fmla="*/ 960 w 1968"/>
                <a:gd name="T3" fmla="*/ 96 h 912"/>
                <a:gd name="T4" fmla="*/ 1440 w 1968"/>
                <a:gd name="T5" fmla="*/ 624 h 912"/>
                <a:gd name="T6" fmla="*/ 1968 w 196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68"/>
                <a:gd name="T13" fmla="*/ 0 h 912"/>
                <a:gd name="T14" fmla="*/ 1968 w 196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68" h="912">
                  <a:moveTo>
                    <a:pt x="0" y="48"/>
                  </a:moveTo>
                  <a:cubicBezTo>
                    <a:pt x="360" y="24"/>
                    <a:pt x="720" y="0"/>
                    <a:pt x="960" y="96"/>
                  </a:cubicBezTo>
                  <a:cubicBezTo>
                    <a:pt x="1200" y="192"/>
                    <a:pt x="1272" y="488"/>
                    <a:pt x="1440" y="624"/>
                  </a:cubicBezTo>
                  <a:cubicBezTo>
                    <a:pt x="1608" y="760"/>
                    <a:pt x="1864" y="864"/>
                    <a:pt x="1968" y="912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/>
            </a:p>
          </p:txBody>
        </p:sp>
        <p:grpSp>
          <p:nvGrpSpPr>
            <p:cNvPr id="102447" name="Group 29"/>
            <p:cNvGrpSpPr>
              <a:grpSpLocks/>
            </p:cNvGrpSpPr>
            <p:nvPr/>
          </p:nvGrpSpPr>
          <p:grpSpPr bwMode="auto">
            <a:xfrm>
              <a:off x="3360" y="1776"/>
              <a:ext cx="2208" cy="1200"/>
              <a:chOff x="3504" y="1776"/>
              <a:chExt cx="2208" cy="1200"/>
            </a:xfrm>
          </p:grpSpPr>
          <p:grpSp>
            <p:nvGrpSpPr>
              <p:cNvPr id="102467" name="Group 30"/>
              <p:cNvGrpSpPr>
                <a:grpSpLocks/>
              </p:cNvGrpSpPr>
              <p:nvPr/>
            </p:nvGrpSpPr>
            <p:grpSpPr bwMode="auto">
              <a:xfrm>
                <a:off x="3744" y="1776"/>
                <a:ext cx="1968" cy="1200"/>
                <a:chOff x="3744" y="1776"/>
                <a:chExt cx="1968" cy="1200"/>
              </a:xfrm>
            </p:grpSpPr>
            <p:sp>
              <p:nvSpPr>
                <p:cNvPr id="10246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464" y="2121"/>
                  <a:ext cx="346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 i="1">
                      <a:ea typeface="楷体_GB2312" pitchFamily="49" charset="-122"/>
                      <a:sym typeface="Symbol" panose="05050102010706020507" pitchFamily="18" charset="2"/>
                    </a:rPr>
                    <a:t></a:t>
                  </a:r>
                  <a:r>
                    <a:rPr lang="en-US" altLang="zh-CN" b="1" baseline="-25000">
                      <a:ea typeface="楷体_GB2312" pitchFamily="49" charset="-122"/>
                      <a:sym typeface="Symbol" panose="05050102010706020507" pitchFamily="18" charset="2"/>
                    </a:rPr>
                    <a:t>0</a:t>
                  </a:r>
                  <a:endParaRPr lang="en-US" altLang="zh-CN" baseline="-25000">
                    <a:ea typeface="楷体_GB2312" pitchFamily="49" charset="-122"/>
                    <a:sym typeface="Symbol" panose="05050102010706020507" pitchFamily="18" charset="2"/>
                  </a:endParaRPr>
                </a:p>
              </p:txBody>
            </p:sp>
            <p:grpSp>
              <p:nvGrpSpPr>
                <p:cNvPr id="102470" name="Group 32"/>
                <p:cNvGrpSpPr>
                  <a:grpSpLocks/>
                </p:cNvGrpSpPr>
                <p:nvPr/>
              </p:nvGrpSpPr>
              <p:grpSpPr bwMode="auto">
                <a:xfrm>
                  <a:off x="3744" y="1776"/>
                  <a:ext cx="1968" cy="1200"/>
                  <a:chOff x="3744" y="1776"/>
                  <a:chExt cx="1968" cy="1200"/>
                </a:xfrm>
              </p:grpSpPr>
              <p:sp>
                <p:nvSpPr>
                  <p:cNvPr id="102472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4" y="1872"/>
                    <a:ext cx="0" cy="110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stealth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/>
                  </a:p>
                </p:txBody>
              </p:sp>
              <p:sp>
                <p:nvSpPr>
                  <p:cNvPr id="102473" name="Line 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44" y="2208"/>
                    <a:ext cx="1968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stealth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/>
                  </a:p>
                </p:txBody>
              </p:sp>
              <p:graphicFrame>
                <p:nvGraphicFramePr>
                  <p:cNvPr id="102474" name="Object 35"/>
                  <p:cNvGraphicFramePr>
                    <a:graphicFrameLocks noChangeAspect="1"/>
                  </p:cNvGraphicFramePr>
                  <p:nvPr/>
                </p:nvGraphicFramePr>
                <p:xfrm>
                  <a:off x="3792" y="1776"/>
                  <a:ext cx="478" cy="289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4050" name="公式" r:id="rId3" imgW="457002" imgH="266584" progId="Equation.3">
                          <p:embed/>
                        </p:oleObj>
                      </mc:Choice>
                      <mc:Fallback>
                        <p:oleObj name="公式" r:id="rId3" imgW="457002" imgH="266584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792" y="1776"/>
                                <a:ext cx="478" cy="28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102471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5280" y="2121"/>
                  <a:ext cx="2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 i="1">
                      <a:ea typeface="楷体_GB2312" pitchFamily="49" charset="-122"/>
                      <a:sym typeface="Symbol" panose="05050102010706020507" pitchFamily="18" charset="2"/>
                    </a:rPr>
                    <a:t></a:t>
                  </a:r>
                </a:p>
              </p:txBody>
            </p:sp>
          </p:grpSp>
          <p:sp>
            <p:nvSpPr>
              <p:cNvPr id="102468" name="Text Box 37"/>
              <p:cNvSpPr txBox="1">
                <a:spLocks noChangeArrowheads="1"/>
              </p:cNvSpPr>
              <p:nvPr/>
            </p:nvSpPr>
            <p:spPr bwMode="auto">
              <a:xfrm>
                <a:off x="3504" y="2032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楷体_GB2312" pitchFamily="49" charset="-122"/>
                  </a:rPr>
                  <a:t>0</a:t>
                </a:r>
              </a:p>
            </p:txBody>
          </p:sp>
        </p:grpSp>
        <p:sp>
          <p:nvSpPr>
            <p:cNvPr id="102448" name="Line 38"/>
            <p:cNvSpPr>
              <a:spLocks noChangeShapeType="1"/>
            </p:cNvSpPr>
            <p:nvPr/>
          </p:nvSpPr>
          <p:spPr bwMode="auto">
            <a:xfrm flipH="1">
              <a:off x="3600" y="2448"/>
              <a:ext cx="768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grpSp>
          <p:nvGrpSpPr>
            <p:cNvPr id="102449" name="Group 39"/>
            <p:cNvGrpSpPr>
              <a:grpSpLocks/>
            </p:cNvGrpSpPr>
            <p:nvPr/>
          </p:nvGrpSpPr>
          <p:grpSpPr bwMode="auto">
            <a:xfrm>
              <a:off x="3072" y="768"/>
              <a:ext cx="1299" cy="816"/>
              <a:chOff x="3216" y="768"/>
              <a:chExt cx="1299" cy="816"/>
            </a:xfrm>
          </p:grpSpPr>
          <p:sp>
            <p:nvSpPr>
              <p:cNvPr id="102463" name="Line 40"/>
              <p:cNvSpPr>
                <a:spLocks noChangeShapeType="1"/>
              </p:cNvSpPr>
              <p:nvPr/>
            </p:nvSpPr>
            <p:spPr bwMode="auto">
              <a:xfrm>
                <a:off x="4512" y="928"/>
                <a:ext cx="0" cy="65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zh-CN" altLang="en-US" sz="2800"/>
              </a:p>
            </p:txBody>
          </p:sp>
          <p:grpSp>
            <p:nvGrpSpPr>
              <p:cNvPr id="102464" name="Group 41"/>
              <p:cNvGrpSpPr>
                <a:grpSpLocks/>
              </p:cNvGrpSpPr>
              <p:nvPr/>
            </p:nvGrpSpPr>
            <p:grpSpPr bwMode="auto">
              <a:xfrm>
                <a:off x="3216" y="768"/>
                <a:ext cx="1299" cy="330"/>
                <a:chOff x="3216" y="752"/>
                <a:chExt cx="1299" cy="330"/>
              </a:xfrm>
            </p:grpSpPr>
            <p:sp>
              <p:nvSpPr>
                <p:cNvPr id="102465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216" y="752"/>
                  <a:ext cx="624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003399"/>
                      </a:solidFill>
                      <a:ea typeface="楷体_GB2312" pitchFamily="49" charset="-122"/>
                    </a:rPr>
                    <a:t>0.707</a:t>
                  </a:r>
                  <a:endParaRPr lang="en-US" altLang="zh-CN" b="1">
                    <a:solidFill>
                      <a:srgbClr val="CC3300"/>
                    </a:solidFill>
                    <a:ea typeface="楷体_GB2312" pitchFamily="49" charset="-122"/>
                  </a:endParaRPr>
                </a:p>
              </p:txBody>
            </p:sp>
            <p:sp>
              <p:nvSpPr>
                <p:cNvPr id="102466" name="Line 43"/>
                <p:cNvSpPr>
                  <a:spLocks noChangeShapeType="1"/>
                </p:cNvSpPr>
                <p:nvPr/>
              </p:nvSpPr>
              <p:spPr bwMode="auto">
                <a:xfrm>
                  <a:off x="3742" y="889"/>
                  <a:ext cx="773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 sz="2800"/>
                </a:p>
              </p:txBody>
            </p:sp>
          </p:grpSp>
        </p:grpSp>
        <p:sp>
          <p:nvSpPr>
            <p:cNvPr id="102450" name="Freeform 44"/>
            <p:cNvSpPr>
              <a:spLocks/>
            </p:cNvSpPr>
            <p:nvPr/>
          </p:nvSpPr>
          <p:spPr bwMode="auto">
            <a:xfrm>
              <a:off x="3600" y="793"/>
              <a:ext cx="1776" cy="768"/>
            </a:xfrm>
            <a:custGeom>
              <a:avLst/>
              <a:gdLst>
                <a:gd name="T0" fmla="*/ 0 w 2208"/>
                <a:gd name="T1" fmla="*/ 0 h 864"/>
                <a:gd name="T2" fmla="*/ 475 w 2208"/>
                <a:gd name="T3" fmla="*/ 68 h 864"/>
                <a:gd name="T4" fmla="*/ 674 w 2208"/>
                <a:gd name="T5" fmla="*/ 404 h 864"/>
                <a:gd name="T6" fmla="*/ 924 w 2208"/>
                <a:gd name="T7" fmla="*/ 572 h 864"/>
                <a:gd name="T8" fmla="*/ 1149 w 2208"/>
                <a:gd name="T9" fmla="*/ 607 h 8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8"/>
                <a:gd name="T16" fmla="*/ 0 h 864"/>
                <a:gd name="T17" fmla="*/ 2208 w 2208"/>
                <a:gd name="T18" fmla="*/ 864 h 8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8" h="864">
                  <a:moveTo>
                    <a:pt x="0" y="0"/>
                  </a:moveTo>
                  <a:cubicBezTo>
                    <a:pt x="348" y="0"/>
                    <a:pt x="696" y="0"/>
                    <a:pt x="912" y="96"/>
                  </a:cubicBezTo>
                  <a:cubicBezTo>
                    <a:pt x="1128" y="192"/>
                    <a:pt x="1152" y="456"/>
                    <a:pt x="1296" y="576"/>
                  </a:cubicBezTo>
                  <a:cubicBezTo>
                    <a:pt x="1440" y="696"/>
                    <a:pt x="1624" y="768"/>
                    <a:pt x="1776" y="816"/>
                  </a:cubicBezTo>
                  <a:cubicBezTo>
                    <a:pt x="1928" y="864"/>
                    <a:pt x="2068" y="864"/>
                    <a:pt x="2208" y="86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/>
            </a:p>
          </p:txBody>
        </p:sp>
        <p:grpSp>
          <p:nvGrpSpPr>
            <p:cNvPr id="102451" name="Group 45"/>
            <p:cNvGrpSpPr>
              <a:grpSpLocks/>
            </p:cNvGrpSpPr>
            <p:nvPr/>
          </p:nvGrpSpPr>
          <p:grpSpPr bwMode="auto">
            <a:xfrm>
              <a:off x="3312" y="384"/>
              <a:ext cx="2192" cy="1440"/>
              <a:chOff x="3456" y="384"/>
              <a:chExt cx="2192" cy="1440"/>
            </a:xfrm>
          </p:grpSpPr>
          <p:sp>
            <p:nvSpPr>
              <p:cNvPr id="102456" name="Line 46"/>
              <p:cNvSpPr>
                <a:spLocks noChangeShapeType="1"/>
              </p:cNvSpPr>
              <p:nvPr/>
            </p:nvSpPr>
            <p:spPr bwMode="auto">
              <a:xfrm flipV="1">
                <a:off x="3744" y="1584"/>
                <a:ext cx="19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/>
              </a:p>
            </p:txBody>
          </p:sp>
          <p:sp>
            <p:nvSpPr>
              <p:cNvPr id="102457" name="Line 47"/>
              <p:cNvSpPr>
                <a:spLocks noChangeShapeType="1"/>
              </p:cNvSpPr>
              <p:nvPr/>
            </p:nvSpPr>
            <p:spPr bwMode="auto">
              <a:xfrm flipV="1">
                <a:off x="3744" y="400"/>
                <a:ext cx="0" cy="12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/>
              </a:p>
            </p:txBody>
          </p:sp>
          <p:graphicFrame>
            <p:nvGraphicFramePr>
              <p:cNvPr id="102458" name="Object 48"/>
              <p:cNvGraphicFramePr>
                <a:graphicFrameLocks noChangeAspect="1"/>
              </p:cNvGraphicFramePr>
              <p:nvPr/>
            </p:nvGraphicFramePr>
            <p:xfrm>
              <a:off x="3806" y="384"/>
              <a:ext cx="660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051" name="公式" r:id="rId5" imgW="596900" imgH="292100" progId="Equation.3">
                      <p:embed/>
                    </p:oleObj>
                  </mc:Choice>
                  <mc:Fallback>
                    <p:oleObj name="公式" r:id="rId5" imgW="596900" imgH="2921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06" y="384"/>
                            <a:ext cx="660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459" name="Text Box 49"/>
              <p:cNvSpPr txBox="1">
                <a:spLocks noChangeArrowheads="1"/>
              </p:cNvSpPr>
              <p:nvPr/>
            </p:nvSpPr>
            <p:spPr bwMode="auto">
              <a:xfrm>
                <a:off x="5298" y="1497"/>
                <a:ext cx="27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ea typeface="楷体_GB2312" pitchFamily="49" charset="-122"/>
                    <a:sym typeface="Symbol" panose="05050102010706020507" pitchFamily="18" charset="2"/>
                  </a:rPr>
                  <a:t></a:t>
                </a:r>
                <a:endParaRPr lang="en-US" altLang="zh-CN" i="1"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02460" name="Text Box 50"/>
              <p:cNvSpPr txBox="1">
                <a:spLocks noChangeArrowheads="1"/>
              </p:cNvSpPr>
              <p:nvPr/>
            </p:nvSpPr>
            <p:spPr bwMode="auto">
              <a:xfrm>
                <a:off x="3516" y="1353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楷体_GB2312" pitchFamily="49" charset="-122"/>
                  </a:rPr>
                  <a:t>0</a:t>
                </a:r>
                <a:endParaRPr lang="en-US" altLang="zh-CN">
                  <a:ea typeface="楷体_GB2312" pitchFamily="49" charset="-122"/>
                </a:endParaRPr>
              </a:p>
            </p:txBody>
          </p:sp>
          <p:sp>
            <p:nvSpPr>
              <p:cNvPr id="102461" name="Text Box 51"/>
              <p:cNvSpPr txBox="1">
                <a:spLocks noChangeArrowheads="1"/>
              </p:cNvSpPr>
              <p:nvPr/>
            </p:nvSpPr>
            <p:spPr bwMode="auto">
              <a:xfrm>
                <a:off x="4454" y="1497"/>
                <a:ext cx="34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ea typeface="楷体_GB2312" pitchFamily="49" charset="-122"/>
                    <a:sym typeface="Symbol" panose="05050102010706020507" pitchFamily="18" charset="2"/>
                  </a:rPr>
                  <a:t></a:t>
                </a:r>
                <a:r>
                  <a:rPr lang="en-US" altLang="zh-CN" b="1" baseline="-25000">
                    <a:ea typeface="楷体_GB2312" pitchFamily="49" charset="-122"/>
                    <a:sym typeface="Symbol" panose="05050102010706020507" pitchFamily="18" charset="2"/>
                  </a:rPr>
                  <a:t>0</a:t>
                </a:r>
                <a:endParaRPr lang="en-US" altLang="zh-CN" baseline="-25000"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02462" name="Text Box 52"/>
              <p:cNvSpPr txBox="1">
                <a:spLocks noChangeArrowheads="1"/>
              </p:cNvSpPr>
              <p:nvPr/>
            </p:nvSpPr>
            <p:spPr bwMode="auto">
              <a:xfrm>
                <a:off x="3456" y="576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楷体_GB2312" pitchFamily="49" charset="-122"/>
                  </a:rPr>
                  <a:t>1</a:t>
                </a:r>
                <a:endParaRPr lang="en-US" altLang="zh-CN">
                  <a:ea typeface="楷体_GB2312" pitchFamily="49" charset="-122"/>
                </a:endParaRPr>
              </a:p>
            </p:txBody>
          </p:sp>
        </p:grpSp>
        <p:sp>
          <p:nvSpPr>
            <p:cNvPr id="102452" name="Line 53"/>
            <p:cNvSpPr>
              <a:spLocks noChangeShapeType="1"/>
            </p:cNvSpPr>
            <p:nvPr/>
          </p:nvSpPr>
          <p:spPr bwMode="auto">
            <a:xfrm>
              <a:off x="4368" y="1600"/>
              <a:ext cx="0" cy="8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/>
            </a:p>
          </p:txBody>
        </p:sp>
        <p:sp>
          <p:nvSpPr>
            <p:cNvPr id="102453" name="Line 54"/>
            <p:cNvSpPr>
              <a:spLocks noChangeShapeType="1"/>
            </p:cNvSpPr>
            <p:nvPr/>
          </p:nvSpPr>
          <p:spPr bwMode="auto">
            <a:xfrm flipH="1">
              <a:off x="3600" y="2736"/>
              <a:ext cx="1776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graphicFrame>
          <p:nvGraphicFramePr>
            <p:cNvPr id="102454" name="Object 55"/>
            <p:cNvGraphicFramePr>
              <a:graphicFrameLocks noChangeAspect="1"/>
            </p:cNvGraphicFramePr>
            <p:nvPr/>
          </p:nvGraphicFramePr>
          <p:xfrm>
            <a:off x="3216" y="2352"/>
            <a:ext cx="37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52" name="Equation" r:id="rId7" imgW="329914" imgH="177646" progId="Equation.3">
                    <p:embed/>
                  </p:oleObj>
                </mc:Choice>
                <mc:Fallback>
                  <p:oleObj name="Equation" r:id="rId7" imgW="3299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2352"/>
                          <a:ext cx="37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55" name="Object 56"/>
            <p:cNvGraphicFramePr>
              <a:graphicFrameLocks noChangeAspect="1"/>
            </p:cNvGraphicFramePr>
            <p:nvPr/>
          </p:nvGraphicFramePr>
          <p:xfrm>
            <a:off x="3216" y="2640"/>
            <a:ext cx="37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53" name="Equation" r:id="rId9" imgW="329914" imgH="177646" progId="Equation.3">
                    <p:embed/>
                  </p:oleObj>
                </mc:Choice>
                <mc:Fallback>
                  <p:oleObj name="Equation" r:id="rId9" imgW="3299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2640"/>
                          <a:ext cx="37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2407" name="Picture 95" descr="图片5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07821"/>
            <a:ext cx="3460750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0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9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4" grpId="0" animBg="1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525853"/>
            <a:ext cx="3505200" cy="6858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sz="2800" b="1" i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高通滤波电路</a:t>
            </a:r>
            <a:endParaRPr lang="zh-CN" altLang="en-US" sz="2800" b="1" smtClean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0707" name="Object 3"/>
          <p:cNvGraphicFramePr>
            <a:graphicFrameLocks noChangeAspect="1"/>
          </p:cNvGraphicFramePr>
          <p:nvPr>
            <p:extLst/>
          </p:nvPr>
        </p:nvGraphicFramePr>
        <p:xfrm>
          <a:off x="577850" y="2278453"/>
          <a:ext cx="5578475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54" name="Equation" r:id="rId3" imgW="2641600" imgH="622300" progId="Equation.3">
                  <p:embed/>
                </p:oleObj>
              </mc:Choice>
              <mc:Fallback>
                <p:oleObj name="Equation" r:id="rId3" imgW="26416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" y="2278453"/>
                        <a:ext cx="5578475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08" name="Text Box 4"/>
          <p:cNvSpPr txBox="1">
            <a:spLocks noChangeArrowheads="1"/>
          </p:cNvSpPr>
          <p:nvPr/>
        </p:nvSpPr>
        <p:spPr bwMode="auto">
          <a:xfrm>
            <a:off x="485273" y="1056878"/>
            <a:ext cx="1417055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电路</a:t>
            </a:r>
            <a:endParaRPr lang="zh-CN" altLang="en-US" sz="2800" b="1">
              <a:solidFill>
                <a:srgbClr val="005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0709" name="Text Box 5"/>
          <p:cNvSpPr txBox="1">
            <a:spLocks noChangeArrowheads="1"/>
          </p:cNvSpPr>
          <p:nvPr/>
        </p:nvSpPr>
        <p:spPr bwMode="auto">
          <a:xfrm>
            <a:off x="463104" y="1590278"/>
            <a:ext cx="4360169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 </a:t>
            </a:r>
            <a:r>
              <a:rPr lang="zh-CN" altLang="en-US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频率特性</a:t>
            </a:r>
            <a:r>
              <a:rPr lang="en-US" altLang="zh-CN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转移函数</a:t>
            </a:r>
            <a:r>
              <a:rPr lang="en-US" altLang="zh-CN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  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66738" y="3650053"/>
            <a:ext cx="7389812" cy="1565275"/>
            <a:chOff x="473" y="2208"/>
            <a:chExt cx="4711" cy="998"/>
          </a:xfrm>
        </p:grpSpPr>
        <p:sp>
          <p:nvSpPr>
            <p:cNvPr id="103435" name="Text Box 29"/>
            <p:cNvSpPr txBox="1">
              <a:spLocks noChangeArrowheads="1"/>
            </p:cNvSpPr>
            <p:nvPr/>
          </p:nvSpPr>
          <p:spPr bwMode="auto">
            <a:xfrm>
              <a:off x="473" y="2345"/>
              <a:ext cx="1313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幅频特性</a:t>
              </a:r>
              <a:r>
                <a:rPr lang="zh-CN" altLang="en-US" b="1">
                  <a:solidFill>
                    <a:srgbClr val="CC00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：</a:t>
              </a:r>
              <a:r>
                <a:rPr lang="zh-CN" altLang="en-US" b="1">
                  <a:solidFill>
                    <a:srgbClr val="339933"/>
                  </a:solidFill>
                  <a:ea typeface="楷体_GB2312" pitchFamily="49" charset="-122"/>
                  <a:cs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103436" name="Object 30"/>
            <p:cNvGraphicFramePr>
              <a:graphicFrameLocks noChangeAspect="1"/>
            </p:cNvGraphicFramePr>
            <p:nvPr/>
          </p:nvGraphicFramePr>
          <p:xfrm>
            <a:off x="1599" y="2208"/>
            <a:ext cx="3585" cy="9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55" name="Equation" r:id="rId5" imgW="2234230" imgH="634725" progId="Equation.3">
                    <p:embed/>
                  </p:oleObj>
                </mc:Choice>
                <mc:Fallback>
                  <p:oleObj name="Equation" r:id="rId5" imgW="2234230" imgH="6347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9" y="2208"/>
                          <a:ext cx="3585" cy="9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567831" y="5351853"/>
            <a:ext cx="6313983" cy="950913"/>
            <a:chOff x="504" y="3360"/>
            <a:chExt cx="3781" cy="551"/>
          </a:xfrm>
        </p:grpSpPr>
        <p:sp>
          <p:nvSpPr>
            <p:cNvPr id="103433" name="Text Box 32"/>
            <p:cNvSpPr txBox="1">
              <a:spLocks noChangeArrowheads="1"/>
            </p:cNvSpPr>
            <p:nvPr/>
          </p:nvSpPr>
          <p:spPr bwMode="auto">
            <a:xfrm>
              <a:off x="504" y="3467"/>
              <a:ext cx="1191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solidFill>
                    <a:srgbClr val="CC0000"/>
                  </a:solidFill>
                  <a:cs typeface="Times New Roman" panose="02020603050405020304" pitchFamily="18" charset="0"/>
                </a:rPr>
                <a:t>相频特性：</a:t>
              </a:r>
              <a:endParaRPr lang="zh-CN" altLang="en-US" b="1">
                <a:solidFill>
                  <a:srgbClr val="CC0000"/>
                </a:solidFill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3434" name="Object 33"/>
            <p:cNvGraphicFramePr>
              <a:graphicFrameLocks noChangeAspect="1"/>
            </p:cNvGraphicFramePr>
            <p:nvPr/>
          </p:nvGraphicFramePr>
          <p:xfrm>
            <a:off x="1632" y="3360"/>
            <a:ext cx="2653" cy="5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56" name="Equation" r:id="rId7" imgW="2209800" imgH="393700" progId="Equation.3">
                    <p:embed/>
                  </p:oleObj>
                </mc:Choice>
                <mc:Fallback>
                  <p:oleObj name="Equation" r:id="rId7" imgW="22098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3360"/>
                          <a:ext cx="2653" cy="5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00740" name="Picture 36" descr="图片5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837003"/>
            <a:ext cx="313531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63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8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375465" y="440598"/>
            <a:ext cx="3429000" cy="533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频率特性曲线</a:t>
            </a:r>
            <a:endParaRPr lang="zh-CN" altLang="en-US" sz="2800" b="1">
              <a:solidFill>
                <a:srgbClr val="005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1731" name="Freeform 3"/>
          <p:cNvSpPr>
            <a:spLocks/>
          </p:cNvSpPr>
          <p:nvPr/>
        </p:nvSpPr>
        <p:spPr bwMode="auto">
          <a:xfrm>
            <a:off x="5838053" y="1270861"/>
            <a:ext cx="2416175" cy="1371600"/>
          </a:xfrm>
          <a:custGeom>
            <a:avLst/>
            <a:gdLst>
              <a:gd name="T0" fmla="*/ 0 w 1440"/>
              <a:gd name="T1" fmla="*/ 2147483646 h 976"/>
              <a:gd name="T2" fmla="*/ 2147483646 w 1440"/>
              <a:gd name="T3" fmla="*/ 2147483646 h 976"/>
              <a:gd name="T4" fmla="*/ 2147483646 w 1440"/>
              <a:gd name="T5" fmla="*/ 2147483646 h 976"/>
              <a:gd name="T6" fmla="*/ 2147483646 w 1440"/>
              <a:gd name="T7" fmla="*/ 2147483646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976"/>
              <a:gd name="T14" fmla="*/ 1440 w 1440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976">
                <a:moveTo>
                  <a:pt x="0" y="976"/>
                </a:moveTo>
                <a:cubicBezTo>
                  <a:pt x="184" y="904"/>
                  <a:pt x="368" y="832"/>
                  <a:pt x="528" y="688"/>
                </a:cubicBezTo>
                <a:cubicBezTo>
                  <a:pt x="688" y="544"/>
                  <a:pt x="808" y="224"/>
                  <a:pt x="960" y="112"/>
                </a:cubicBezTo>
                <a:cubicBezTo>
                  <a:pt x="1112" y="0"/>
                  <a:pt x="1360" y="32"/>
                  <a:pt x="1440" y="16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732" name="Freeform 4"/>
          <p:cNvSpPr>
            <a:spLocks/>
          </p:cNvSpPr>
          <p:nvPr/>
        </p:nvSpPr>
        <p:spPr bwMode="auto">
          <a:xfrm>
            <a:off x="5815828" y="3506061"/>
            <a:ext cx="2817812" cy="990600"/>
          </a:xfrm>
          <a:custGeom>
            <a:avLst/>
            <a:gdLst>
              <a:gd name="T0" fmla="*/ 0 w 1728"/>
              <a:gd name="T1" fmla="*/ 0 h 480"/>
              <a:gd name="T2" fmla="*/ 2147483646 w 1728"/>
              <a:gd name="T3" fmla="*/ 2147483646 h 480"/>
              <a:gd name="T4" fmla="*/ 2147483646 w 1728"/>
              <a:gd name="T5" fmla="*/ 2147483646 h 480"/>
              <a:gd name="T6" fmla="*/ 2147483646 w 1728"/>
              <a:gd name="T7" fmla="*/ 2147483646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480"/>
              <a:gd name="T14" fmla="*/ 1728 w 1728"/>
              <a:gd name="T15" fmla="*/ 480 h 4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480">
                <a:moveTo>
                  <a:pt x="0" y="0"/>
                </a:moveTo>
                <a:cubicBezTo>
                  <a:pt x="196" y="16"/>
                  <a:pt x="392" y="32"/>
                  <a:pt x="576" y="96"/>
                </a:cubicBezTo>
                <a:cubicBezTo>
                  <a:pt x="760" y="160"/>
                  <a:pt x="912" y="320"/>
                  <a:pt x="1104" y="384"/>
                </a:cubicBezTo>
                <a:cubicBezTo>
                  <a:pt x="1296" y="448"/>
                  <a:pt x="1512" y="464"/>
                  <a:pt x="1728" y="480"/>
                </a:cubicBezTo>
              </a:path>
            </a:pathLst>
          </a:cu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77628" y="1077186"/>
            <a:ext cx="3317875" cy="881063"/>
            <a:chOff x="3216" y="495"/>
            <a:chExt cx="2090" cy="555"/>
          </a:xfrm>
        </p:grpSpPr>
        <p:sp>
          <p:nvSpPr>
            <p:cNvPr id="104494" name="Line 6"/>
            <p:cNvSpPr>
              <a:spLocks noChangeShapeType="1"/>
            </p:cNvSpPr>
            <p:nvPr/>
          </p:nvSpPr>
          <p:spPr bwMode="auto">
            <a:xfrm>
              <a:off x="3734" y="873"/>
              <a:ext cx="8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95" name="Line 7"/>
            <p:cNvSpPr>
              <a:spLocks noChangeShapeType="1"/>
            </p:cNvSpPr>
            <p:nvPr/>
          </p:nvSpPr>
          <p:spPr bwMode="auto">
            <a:xfrm flipH="1">
              <a:off x="3734" y="633"/>
              <a:ext cx="15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96" name="Text Box 8"/>
            <p:cNvSpPr txBox="1">
              <a:spLocks noChangeArrowheads="1"/>
            </p:cNvSpPr>
            <p:nvPr/>
          </p:nvSpPr>
          <p:spPr bwMode="auto">
            <a:xfrm>
              <a:off x="3504" y="495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楷体_GB2312" pitchFamily="49" charset="-122"/>
                  <a:cs typeface="Times New Roman" panose="02020603050405020304" pitchFamily="18" charset="0"/>
                </a:rPr>
                <a:t>1</a:t>
              </a:r>
              <a:endParaRPr lang="en-US" altLang="zh-CN"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497" name="Text Box 9"/>
            <p:cNvSpPr txBox="1">
              <a:spLocks noChangeArrowheads="1"/>
            </p:cNvSpPr>
            <p:nvPr/>
          </p:nvSpPr>
          <p:spPr bwMode="auto">
            <a:xfrm>
              <a:off x="3216" y="720"/>
              <a:ext cx="65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99"/>
                  </a:solidFill>
                  <a:ea typeface="楷体_GB2312" pitchFamily="49" charset="-122"/>
                  <a:cs typeface="Times New Roman" panose="02020603050405020304" pitchFamily="18" charset="0"/>
                </a:rPr>
                <a:t>0.707</a:t>
              </a:r>
              <a:endParaRPr lang="en-US" altLang="zh-CN">
                <a:solidFill>
                  <a:srgbClr val="000099"/>
                </a:solidFill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990578" y="1677261"/>
            <a:ext cx="741362" cy="3343275"/>
            <a:chOff x="4484" y="873"/>
            <a:chExt cx="467" cy="2106"/>
          </a:xfrm>
        </p:grpSpPr>
        <p:sp>
          <p:nvSpPr>
            <p:cNvPr id="104491" name="Line 11"/>
            <p:cNvSpPr>
              <a:spLocks noChangeShapeType="1"/>
            </p:cNvSpPr>
            <p:nvPr/>
          </p:nvSpPr>
          <p:spPr bwMode="auto">
            <a:xfrm>
              <a:off x="4596" y="873"/>
              <a:ext cx="0" cy="18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92" name="Text Box 12"/>
            <p:cNvSpPr txBox="1">
              <a:spLocks noChangeArrowheads="1"/>
            </p:cNvSpPr>
            <p:nvPr/>
          </p:nvSpPr>
          <p:spPr bwMode="auto">
            <a:xfrm>
              <a:off x="4484" y="2649"/>
              <a:ext cx="36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aseline="-25000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</a:p>
          </p:txBody>
        </p:sp>
        <p:sp>
          <p:nvSpPr>
            <p:cNvPr id="104493" name="Text Box 13"/>
            <p:cNvSpPr txBox="1">
              <a:spLocks noChangeArrowheads="1"/>
            </p:cNvSpPr>
            <p:nvPr/>
          </p:nvSpPr>
          <p:spPr bwMode="auto">
            <a:xfrm>
              <a:off x="4586" y="1449"/>
              <a:ext cx="36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aseline="-25000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433240" y="661261"/>
            <a:ext cx="3522663" cy="4410075"/>
            <a:chOff x="2725" y="624"/>
            <a:chExt cx="2219" cy="2778"/>
          </a:xfrm>
        </p:grpSpPr>
        <p:sp>
          <p:nvSpPr>
            <p:cNvPr id="104481" name="Line 15"/>
            <p:cNvSpPr>
              <a:spLocks noChangeShapeType="1"/>
            </p:cNvSpPr>
            <p:nvPr/>
          </p:nvSpPr>
          <p:spPr bwMode="auto">
            <a:xfrm flipV="1">
              <a:off x="2966" y="1888"/>
              <a:ext cx="19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82" name="Line 16"/>
            <p:cNvSpPr>
              <a:spLocks noChangeShapeType="1"/>
            </p:cNvSpPr>
            <p:nvPr/>
          </p:nvSpPr>
          <p:spPr bwMode="auto">
            <a:xfrm flipV="1">
              <a:off x="2966" y="640"/>
              <a:ext cx="0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83" name="Line 17"/>
            <p:cNvSpPr>
              <a:spLocks noChangeShapeType="1"/>
            </p:cNvSpPr>
            <p:nvPr/>
          </p:nvSpPr>
          <p:spPr bwMode="auto">
            <a:xfrm flipV="1">
              <a:off x="2966" y="2080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84" name="Line 18"/>
            <p:cNvSpPr>
              <a:spLocks noChangeShapeType="1"/>
            </p:cNvSpPr>
            <p:nvPr/>
          </p:nvSpPr>
          <p:spPr bwMode="auto">
            <a:xfrm flipV="1">
              <a:off x="2966" y="3088"/>
              <a:ext cx="197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85" name="Text Box 19"/>
            <p:cNvSpPr txBox="1">
              <a:spLocks noChangeArrowheads="1"/>
            </p:cNvSpPr>
            <p:nvPr/>
          </p:nvSpPr>
          <p:spPr bwMode="auto">
            <a:xfrm>
              <a:off x="2725" y="1752"/>
              <a:ext cx="2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</a:rPr>
                <a:t>O</a:t>
              </a:r>
              <a:endParaRPr lang="en-US" altLang="zh-CN" i="1"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486" name="Text Box 20"/>
            <p:cNvSpPr txBox="1">
              <a:spLocks noChangeArrowheads="1"/>
            </p:cNvSpPr>
            <p:nvPr/>
          </p:nvSpPr>
          <p:spPr bwMode="auto">
            <a:xfrm>
              <a:off x="2725" y="2904"/>
              <a:ext cx="2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cs typeface="Times New Roman" panose="02020603050405020304" pitchFamily="18" charset="0"/>
                </a:rPr>
                <a:t>O</a:t>
              </a:r>
            </a:p>
          </p:txBody>
        </p:sp>
        <p:graphicFrame>
          <p:nvGraphicFramePr>
            <p:cNvPr id="104487" name="Object 21"/>
            <p:cNvGraphicFramePr>
              <a:graphicFrameLocks noChangeAspect="1"/>
            </p:cNvGraphicFramePr>
            <p:nvPr/>
          </p:nvGraphicFramePr>
          <p:xfrm>
            <a:off x="3031" y="624"/>
            <a:ext cx="681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98" name="公式" r:id="rId3" imgW="596900" imgH="292100" progId="Equation.3">
                    <p:embed/>
                  </p:oleObj>
                </mc:Choice>
                <mc:Fallback>
                  <p:oleObj name="公式" r:id="rId3" imgW="5969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1" y="624"/>
                          <a:ext cx="681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88" name="Object 22"/>
            <p:cNvGraphicFramePr>
              <a:graphicFrameLocks noChangeAspect="1"/>
            </p:cNvGraphicFramePr>
            <p:nvPr/>
          </p:nvGraphicFramePr>
          <p:xfrm>
            <a:off x="3017" y="2080"/>
            <a:ext cx="505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99" name="公式" r:id="rId5" imgW="457002" imgH="266584" progId="Equation.3">
                    <p:embed/>
                  </p:oleObj>
                </mc:Choice>
                <mc:Fallback>
                  <p:oleObj name="公式" r:id="rId5" imgW="457002" imgH="26658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7" y="2080"/>
                          <a:ext cx="505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489" name="Text Box 23"/>
            <p:cNvSpPr txBox="1">
              <a:spLocks noChangeArrowheads="1"/>
            </p:cNvSpPr>
            <p:nvPr/>
          </p:nvSpPr>
          <p:spPr bwMode="auto">
            <a:xfrm>
              <a:off x="4537" y="1881"/>
              <a:ext cx="27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endParaRPr lang="en-US" altLang="zh-CN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4490" name="Text Box 24"/>
            <p:cNvSpPr txBox="1">
              <a:spLocks noChangeArrowheads="1"/>
            </p:cNvSpPr>
            <p:nvPr/>
          </p:nvSpPr>
          <p:spPr bwMode="auto">
            <a:xfrm>
              <a:off x="4608" y="3072"/>
              <a:ext cx="27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endParaRPr lang="en-US" altLang="zh-CN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201753" name="Text Box 25"/>
          <p:cNvSpPr txBox="1">
            <a:spLocks noChangeArrowheads="1"/>
          </p:cNvSpPr>
          <p:nvPr/>
        </p:nvSpPr>
        <p:spPr bwMode="auto">
          <a:xfrm>
            <a:off x="8752" y="4752248"/>
            <a:ext cx="8001001" cy="11176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zh-CN" altLang="en-US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&lt;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0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,|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)|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较小，信号衰减较大；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当</a:t>
            </a:r>
            <a:r>
              <a:rPr lang="zh-CN" altLang="en-US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&gt;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0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|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</a:t>
            </a:r>
            <a:r>
              <a:rPr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 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)|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变化不大，接近等于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104457" name="Text Box 26"/>
          <p:cNvSpPr txBox="1">
            <a:spLocks noChangeArrowheads="1"/>
          </p:cNvSpPr>
          <p:nvPr/>
        </p:nvSpPr>
        <p:spPr bwMode="auto">
          <a:xfrm>
            <a:off x="1096190" y="5871436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cs typeface="Times New Roman" panose="02020603050405020304" pitchFamily="18" charset="0"/>
            </a:endParaRPr>
          </a:p>
        </p:txBody>
      </p:sp>
      <p:sp>
        <p:nvSpPr>
          <p:cNvPr id="201755" name="Text Box 27" descr="40%"/>
          <p:cNvSpPr txBox="1">
            <a:spLocks noChangeArrowheads="1"/>
          </p:cNvSpPr>
          <p:nvPr/>
        </p:nvSpPr>
        <p:spPr bwMode="auto">
          <a:xfrm>
            <a:off x="765990" y="5960336"/>
            <a:ext cx="6072496" cy="523220"/>
          </a:xfrm>
          <a:prstGeom prst="rect">
            <a:avLst/>
          </a:prstGeom>
          <a:pattFill prst="pct40">
            <a:fgClr>
              <a:srgbClr val="00FF00"/>
            </a:fgClr>
            <a:bgClr>
              <a:schemeClr val="bg1"/>
            </a:bgClr>
          </a:pattFill>
          <a:ln w="38100">
            <a:solidFill>
              <a:srgbClr val="339933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一阶</a:t>
            </a:r>
            <a:r>
              <a:rPr lang="en-US" altLang="zh-CN" b="1" i="1">
                <a:solidFill>
                  <a:srgbClr val="FF3300"/>
                </a:solidFill>
                <a:cs typeface="Times New Roman" panose="02020603050405020304" pitchFamily="18" charset="0"/>
              </a:rPr>
              <a:t>RC</a:t>
            </a:r>
            <a:r>
              <a:rPr lang="zh-CN" altLang="en-US" b="1">
                <a:solidFill>
                  <a:srgbClr val="FF3300"/>
                </a:solidFill>
                <a:cs typeface="Times New Roman" panose="02020603050405020304" pitchFamily="18" charset="0"/>
              </a:rPr>
              <a:t>高通滤波器具有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高通滤波特性</a:t>
            </a:r>
          </a:p>
        </p:txBody>
      </p:sp>
      <p:sp>
        <p:nvSpPr>
          <p:cNvPr id="201756" name="Text Box 28" descr="40%"/>
          <p:cNvSpPr txBox="1">
            <a:spLocks noChangeArrowheads="1"/>
          </p:cNvSpPr>
          <p:nvPr/>
        </p:nvSpPr>
        <p:spPr bwMode="auto">
          <a:xfrm>
            <a:off x="807265" y="3183798"/>
            <a:ext cx="4114800" cy="1146175"/>
          </a:xfrm>
          <a:prstGeom prst="rect">
            <a:avLst/>
          </a:prstGeom>
          <a:pattFill prst="pct40">
            <a:fgClr>
              <a:srgbClr val="FFCCCC"/>
            </a:fgClr>
            <a:bgClr>
              <a:srgbClr val="FFFFFF"/>
            </a:bgClr>
          </a:pattFill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通频带：  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b="1" baseline="-25000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&lt;</a:t>
            </a:r>
            <a:r>
              <a:rPr lang="en-US" altLang="zh-CN" b="1" baseline="-25000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zh-CN" b="1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000099"/>
                </a:solidFill>
                <a:cs typeface="Times New Roman" panose="02020603050405020304" pitchFamily="18" charset="0"/>
              </a:rPr>
              <a:t>截止频率</a:t>
            </a: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</a:rPr>
              <a:t>: </a:t>
            </a: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b="1" baseline="-25000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=1/</a:t>
            </a:r>
            <a:r>
              <a:rPr lang="en-US" altLang="zh-CN" b="1" i="1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RC</a:t>
            </a:r>
            <a:endParaRPr lang="en-US" altLang="zh-CN" b="1" i="1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04460" name="Group 51"/>
          <p:cNvGrpSpPr>
            <a:grpSpLocks/>
          </p:cNvGrpSpPr>
          <p:nvPr/>
        </p:nvGrpSpPr>
        <p:grpSpPr bwMode="auto">
          <a:xfrm>
            <a:off x="350065" y="1047023"/>
            <a:ext cx="4627563" cy="1679575"/>
            <a:chOff x="192" y="574"/>
            <a:chExt cx="3024" cy="1058"/>
          </a:xfrm>
        </p:grpSpPr>
        <p:sp>
          <p:nvSpPr>
            <p:cNvPr id="104465" name="Text Box 35"/>
            <p:cNvSpPr txBox="1">
              <a:spLocks noChangeArrowheads="1"/>
            </p:cNvSpPr>
            <p:nvPr/>
          </p:nvSpPr>
          <p:spPr bwMode="auto">
            <a:xfrm>
              <a:off x="192" y="576"/>
              <a:ext cx="30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      </a:t>
              </a:r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         0         </a:t>
              </a:r>
              <a:r>
                <a:rPr lang="en-US" altLang="zh-CN" b="1" i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 baseline="-25000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  <a:r>
                <a:rPr lang="en-US" altLang="zh-CN" b="1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        </a:t>
              </a:r>
            </a:p>
          </p:txBody>
        </p:sp>
        <p:sp>
          <p:nvSpPr>
            <p:cNvPr id="104466" name="Line 30"/>
            <p:cNvSpPr>
              <a:spLocks noChangeShapeType="1"/>
            </p:cNvSpPr>
            <p:nvPr/>
          </p:nvSpPr>
          <p:spPr bwMode="auto">
            <a:xfrm>
              <a:off x="296" y="576"/>
              <a:ext cx="28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67" name="Line 31"/>
            <p:cNvSpPr>
              <a:spLocks noChangeShapeType="1"/>
            </p:cNvSpPr>
            <p:nvPr/>
          </p:nvSpPr>
          <p:spPr bwMode="auto">
            <a:xfrm>
              <a:off x="296" y="960"/>
              <a:ext cx="28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68" name="Line 32"/>
            <p:cNvSpPr>
              <a:spLocks noChangeShapeType="1"/>
            </p:cNvSpPr>
            <p:nvPr/>
          </p:nvSpPr>
          <p:spPr bwMode="auto">
            <a:xfrm>
              <a:off x="296" y="1296"/>
              <a:ext cx="28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69" name="Line 33"/>
            <p:cNvSpPr>
              <a:spLocks noChangeShapeType="1"/>
            </p:cNvSpPr>
            <p:nvPr/>
          </p:nvSpPr>
          <p:spPr bwMode="auto">
            <a:xfrm flipV="1">
              <a:off x="296" y="1632"/>
              <a:ext cx="28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70" name="Line 34"/>
            <p:cNvSpPr>
              <a:spLocks noChangeShapeType="1"/>
            </p:cNvSpPr>
            <p:nvPr/>
          </p:nvSpPr>
          <p:spPr bwMode="auto">
            <a:xfrm>
              <a:off x="296" y="576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71" name="Text Box 36"/>
            <p:cNvSpPr txBox="1">
              <a:spLocks noChangeArrowheads="1"/>
            </p:cNvSpPr>
            <p:nvPr/>
          </p:nvSpPr>
          <p:spPr bwMode="auto">
            <a:xfrm>
              <a:off x="340" y="958"/>
              <a:ext cx="28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楷体_GB2312" pitchFamily="49" charset="-122"/>
                  <a:cs typeface="Times New Roman" panose="02020603050405020304" pitchFamily="18" charset="0"/>
                </a:rPr>
                <a:t>                 </a:t>
              </a:r>
              <a:r>
                <a:rPr lang="en-US" altLang="zh-CN" b="1">
                  <a:cs typeface="Times New Roman" panose="02020603050405020304" pitchFamily="18" charset="0"/>
                </a:rPr>
                <a:t>0       0.707      1</a:t>
              </a:r>
              <a:endParaRPr lang="en-US" altLang="zh-CN" b="1"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4472" name="Object 37"/>
            <p:cNvGraphicFramePr>
              <a:graphicFrameLocks noChangeAspect="1"/>
            </p:cNvGraphicFramePr>
            <p:nvPr/>
          </p:nvGraphicFramePr>
          <p:xfrm>
            <a:off x="400" y="977"/>
            <a:ext cx="71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00" name="Equation" r:id="rId7" imgW="457002" imgH="253890" progId="Equation.3">
                    <p:embed/>
                  </p:oleObj>
                </mc:Choice>
                <mc:Fallback>
                  <p:oleObj name="Equation" r:id="rId7" imgW="457002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" y="977"/>
                          <a:ext cx="716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73" name="Object 38"/>
            <p:cNvGraphicFramePr>
              <a:graphicFrameLocks noChangeAspect="1"/>
            </p:cNvGraphicFramePr>
            <p:nvPr/>
          </p:nvGraphicFramePr>
          <p:xfrm>
            <a:off x="488" y="1321"/>
            <a:ext cx="472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01" name="Equation" r:id="rId9" imgW="355292" imgH="203024" progId="Equation.3">
                    <p:embed/>
                  </p:oleObj>
                </mc:Choice>
                <mc:Fallback>
                  <p:oleObj name="Equation" r:id="rId9" imgW="355292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" y="1321"/>
                          <a:ext cx="472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474" name="Line 39"/>
            <p:cNvSpPr>
              <a:spLocks noChangeShapeType="1"/>
            </p:cNvSpPr>
            <p:nvPr/>
          </p:nvSpPr>
          <p:spPr bwMode="auto">
            <a:xfrm>
              <a:off x="1092" y="576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75" name="Line 40"/>
            <p:cNvSpPr>
              <a:spLocks noChangeShapeType="1"/>
            </p:cNvSpPr>
            <p:nvPr/>
          </p:nvSpPr>
          <p:spPr bwMode="auto">
            <a:xfrm>
              <a:off x="1712" y="576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76" name="Line 41"/>
            <p:cNvSpPr>
              <a:spLocks noChangeShapeType="1"/>
            </p:cNvSpPr>
            <p:nvPr/>
          </p:nvSpPr>
          <p:spPr bwMode="auto">
            <a:xfrm>
              <a:off x="2508" y="576"/>
              <a:ext cx="0" cy="10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77" name="Line 42"/>
            <p:cNvSpPr>
              <a:spLocks noChangeShapeType="1"/>
            </p:cNvSpPr>
            <p:nvPr/>
          </p:nvSpPr>
          <p:spPr bwMode="auto">
            <a:xfrm>
              <a:off x="3172" y="574"/>
              <a:ext cx="0" cy="105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4478" name="Object 43"/>
            <p:cNvGraphicFramePr>
              <a:graphicFrameLocks noChangeAspect="1"/>
            </p:cNvGraphicFramePr>
            <p:nvPr/>
          </p:nvGraphicFramePr>
          <p:xfrm>
            <a:off x="2725" y="1342"/>
            <a:ext cx="292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02" name="Equation" r:id="rId11" imgW="177492" imgH="177492" progId="Equation.3">
                    <p:embed/>
                  </p:oleObj>
                </mc:Choice>
                <mc:Fallback>
                  <p:oleObj name="Equation" r:id="rId11" imgW="177492" imgH="1774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5" y="1342"/>
                          <a:ext cx="292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79" name="Object 44"/>
            <p:cNvGraphicFramePr>
              <a:graphicFrameLocks noChangeAspect="1"/>
            </p:cNvGraphicFramePr>
            <p:nvPr/>
          </p:nvGraphicFramePr>
          <p:xfrm>
            <a:off x="1951" y="1342"/>
            <a:ext cx="418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03" name="Equation" r:id="rId13" imgW="253670" imgH="177569" progId="Equation.3">
                    <p:embed/>
                  </p:oleObj>
                </mc:Choice>
                <mc:Fallback>
                  <p:oleObj name="Equation" r:id="rId13" imgW="253670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1" y="1342"/>
                          <a:ext cx="418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80" name="Object 45"/>
            <p:cNvGraphicFramePr>
              <a:graphicFrameLocks noChangeAspect="1"/>
            </p:cNvGraphicFramePr>
            <p:nvPr/>
          </p:nvGraphicFramePr>
          <p:xfrm>
            <a:off x="1249" y="1342"/>
            <a:ext cx="417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04" name="Equation" r:id="rId15" imgW="253670" imgH="177569" progId="Equation.3">
                    <p:embed/>
                  </p:oleObj>
                </mc:Choice>
                <mc:Fallback>
                  <p:oleObj name="Equation" r:id="rId15" imgW="253670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9" y="1342"/>
                          <a:ext cx="417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5358628" y="3415573"/>
            <a:ext cx="1809750" cy="762000"/>
            <a:chOff x="3456" y="1968"/>
            <a:chExt cx="1140" cy="480"/>
          </a:xfrm>
        </p:grpSpPr>
        <p:sp>
          <p:nvSpPr>
            <p:cNvPr id="104462" name="Line 47"/>
            <p:cNvSpPr>
              <a:spLocks noChangeShapeType="1"/>
            </p:cNvSpPr>
            <p:nvPr/>
          </p:nvSpPr>
          <p:spPr bwMode="auto">
            <a:xfrm>
              <a:off x="3734" y="2361"/>
              <a:ext cx="86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4463" name="Object 48"/>
            <p:cNvGraphicFramePr>
              <a:graphicFrameLocks noChangeAspect="1"/>
            </p:cNvGraphicFramePr>
            <p:nvPr/>
          </p:nvGraphicFramePr>
          <p:xfrm>
            <a:off x="3456" y="2256"/>
            <a:ext cx="28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05" name="Equation" r:id="rId17" imgW="253670" imgH="177569" progId="Equation.3">
                    <p:embed/>
                  </p:oleObj>
                </mc:Choice>
                <mc:Fallback>
                  <p:oleObj name="Equation" r:id="rId17" imgW="253670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256"/>
                          <a:ext cx="28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64" name="Object 49"/>
            <p:cNvGraphicFramePr>
              <a:graphicFrameLocks noChangeAspect="1"/>
            </p:cNvGraphicFramePr>
            <p:nvPr/>
          </p:nvGraphicFramePr>
          <p:xfrm>
            <a:off x="3456" y="1968"/>
            <a:ext cx="28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06" name="Equation" r:id="rId18" imgW="253670" imgH="177569" progId="Equation.3">
                    <p:embed/>
                  </p:oleObj>
                </mc:Choice>
                <mc:Fallback>
                  <p:oleObj name="Equation" r:id="rId18" imgW="253670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968"/>
                          <a:ext cx="28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75148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20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201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1" grpId="0" build="p" autoUpdateAnimBg="0"/>
      <p:bldP spid="201731" grpId="1" animBg="1"/>
      <p:bldP spid="201732" grpId="0" animBg="1"/>
      <p:bldP spid="201753" grpId="0" build="p" autoUpdateAnimBg="0"/>
      <p:bldP spid="201755" grpId="0" animBg="1" autoUpdateAnimBg="0"/>
      <p:bldP spid="201756" grpId="0" animBg="1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20573"/>
            <a:ext cx="3429000" cy="457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CN" sz="2800" b="1" i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r>
              <a:rPr lang="zh-CN" altLang="en-US" sz="2800" b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带通滤波电路</a:t>
            </a:r>
          </a:p>
        </p:txBody>
      </p:sp>
      <p:graphicFrame>
        <p:nvGraphicFramePr>
          <p:cNvPr id="202755" name="Object 3"/>
          <p:cNvGraphicFramePr>
            <a:graphicFrameLocks noChangeAspect="1"/>
          </p:cNvGraphicFramePr>
          <p:nvPr>
            <p:extLst/>
          </p:nvPr>
        </p:nvGraphicFramePr>
        <p:xfrm>
          <a:off x="396875" y="2797048"/>
          <a:ext cx="8289925" cy="362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2" name="Equation" r:id="rId3" imgW="4152900" imgH="1625600" progId="Equation.3">
                  <p:embed/>
                </p:oleObj>
              </mc:Choice>
              <mc:Fallback>
                <p:oleObj name="Equation" r:id="rId3" imgW="4152900" imgH="162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2797048"/>
                        <a:ext cx="8289925" cy="362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609600" y="2577973"/>
            <a:ext cx="3276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传递函数</a:t>
            </a:r>
          </a:p>
        </p:txBody>
      </p:sp>
      <p:sp>
        <p:nvSpPr>
          <p:cNvPr id="202757" name="Text Box 5"/>
          <p:cNvSpPr txBox="1">
            <a:spLocks noChangeArrowheads="1"/>
          </p:cNvSpPr>
          <p:nvPr/>
        </p:nvSpPr>
        <p:spPr bwMode="auto">
          <a:xfrm>
            <a:off x="629301" y="899198"/>
            <a:ext cx="1506823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 </a:t>
            </a:r>
            <a:r>
              <a:rPr lang="zh-CN" altLang="en-US" sz="2800" b="1">
                <a:solidFill>
                  <a:srgbClr val="005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电路</a:t>
            </a:r>
            <a:endParaRPr lang="zh-CN" altLang="en-US" sz="2800" b="1">
              <a:solidFill>
                <a:srgbClr val="005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762000" y="1358773"/>
            <a:ext cx="3795713" cy="1238250"/>
            <a:chOff x="537" y="3120"/>
            <a:chExt cx="2391" cy="780"/>
          </a:xfrm>
        </p:grpSpPr>
        <p:sp>
          <p:nvSpPr>
            <p:cNvPr id="105480" name="Text Box 40"/>
            <p:cNvSpPr txBox="1">
              <a:spLocks noChangeArrowheads="1"/>
            </p:cNvSpPr>
            <p:nvPr/>
          </p:nvSpPr>
          <p:spPr bwMode="auto">
            <a:xfrm>
              <a:off x="1248" y="3502"/>
              <a:ext cx="1680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输出信号电压</a:t>
              </a:r>
              <a:endParaRPr lang="zh-CN" altLang="en-US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5481" name="Object 41"/>
            <p:cNvGraphicFramePr>
              <a:graphicFrameLocks noChangeAspect="1"/>
            </p:cNvGraphicFramePr>
            <p:nvPr/>
          </p:nvGraphicFramePr>
          <p:xfrm>
            <a:off x="537" y="3600"/>
            <a:ext cx="70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103" name="Equation" r:id="rId5" imgW="469696" imgH="215806" progId="Equation.3">
                    <p:embed/>
                  </p:oleObj>
                </mc:Choice>
                <mc:Fallback>
                  <p:oleObj name="Equation" r:id="rId5" imgW="46969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" y="3600"/>
                          <a:ext cx="70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482" name="Object 42"/>
            <p:cNvGraphicFramePr>
              <a:graphicFrameLocks noChangeAspect="1"/>
            </p:cNvGraphicFramePr>
            <p:nvPr/>
          </p:nvGraphicFramePr>
          <p:xfrm>
            <a:off x="576" y="3216"/>
            <a:ext cx="68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104" name="Equation" r:id="rId7" imgW="469696" imgH="215806" progId="Equation.3">
                    <p:embed/>
                  </p:oleObj>
                </mc:Choice>
                <mc:Fallback>
                  <p:oleObj name="Equation" r:id="rId7" imgW="469696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216"/>
                          <a:ext cx="68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483" name="Rectangle 43"/>
            <p:cNvSpPr>
              <a:spLocks noChangeArrowheads="1"/>
            </p:cNvSpPr>
            <p:nvPr/>
          </p:nvSpPr>
          <p:spPr bwMode="auto">
            <a:xfrm>
              <a:off x="1248" y="3120"/>
              <a:ext cx="1480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zh-CN" altLang="en-US" b="1">
                  <a:cs typeface="Times New Roman" panose="02020603050405020304" pitchFamily="18" charset="0"/>
                </a:rPr>
                <a:t>输入信号电压</a:t>
              </a:r>
            </a:p>
          </p:txBody>
        </p:sp>
      </p:grpSp>
      <p:pic>
        <p:nvPicPr>
          <p:cNvPr id="202796" name="Picture 44" descr="图片5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899986"/>
            <a:ext cx="3062287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01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2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2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6" grpId="0" autoUpdateAnimBg="0"/>
      <p:bldP spid="202757" grpId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6500</Words>
  <Application>Microsoft Office PowerPoint</Application>
  <PresentationFormat>全屏显示(4:3)</PresentationFormat>
  <Paragraphs>1177</Paragraphs>
  <Slides>137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137</vt:i4>
      </vt:variant>
    </vt:vector>
  </HeadingPairs>
  <TitlesOfParts>
    <vt:vector size="160" baseType="lpstr">
      <vt:lpstr>Malgun Gothic Semilight</vt:lpstr>
      <vt:lpstr>Monotype Sorts</vt:lpstr>
      <vt:lpstr>仿宋_GB2312</vt:lpstr>
      <vt:lpstr>黑体</vt:lpstr>
      <vt:lpstr>华文中宋</vt:lpstr>
      <vt:lpstr>楷体_GB2312</vt:lpstr>
      <vt:lpstr>隶书</vt:lpstr>
      <vt:lpstr>宋体</vt:lpstr>
      <vt:lpstr>幼圆</vt:lpstr>
      <vt:lpstr>Arial</vt:lpstr>
      <vt:lpstr>Calibri</vt:lpstr>
      <vt:lpstr>Calibri Light</vt:lpstr>
      <vt:lpstr>MT Extra</vt:lpstr>
      <vt:lpstr>Symbol</vt:lpstr>
      <vt:lpstr>Times New Roman</vt:lpstr>
      <vt:lpstr>Wingdings</vt:lpstr>
      <vt:lpstr>Wingdings 2</vt:lpstr>
      <vt:lpstr>Office 主题</vt:lpstr>
      <vt:lpstr>Equation</vt:lpstr>
      <vt:lpstr>公式</vt:lpstr>
      <vt:lpstr>位图图像</vt:lpstr>
      <vt:lpstr>BMP 图像</vt:lpstr>
      <vt:lpstr>MathType 6.0 Equation</vt:lpstr>
      <vt:lpstr>PowerPoint 演示文稿</vt:lpstr>
      <vt:lpstr>第4章 正弦交流电路</vt:lpstr>
      <vt:lpstr>第4章 正弦交流电路</vt:lpstr>
      <vt:lpstr>PowerPoint 演示文稿</vt:lpstr>
      <vt:lpstr>  4.1 正弦电压与电流</vt:lpstr>
      <vt:lpstr>4.1  正弦电压与电流</vt:lpstr>
      <vt:lpstr>4.1.1  频率与周期</vt:lpstr>
      <vt:lpstr>4.1.2  幅值与有效值</vt:lpstr>
      <vt:lpstr>PowerPoint 演示文稿</vt:lpstr>
      <vt:lpstr>PowerPoint 演示文稿</vt:lpstr>
      <vt:lpstr>PowerPoint 演示文稿</vt:lpstr>
      <vt:lpstr>PowerPoint 演示文稿</vt:lpstr>
      <vt:lpstr>4.2 正弦量的相量表示法</vt:lpstr>
      <vt:lpstr>2. 正弦量的相量表示</vt:lpstr>
      <vt:lpstr>PowerPoint 演示文稿</vt:lpstr>
      <vt:lpstr>PowerPoint 演示文稿</vt:lpstr>
      <vt:lpstr>PowerPoint 演示文稿</vt:lpstr>
      <vt:lpstr>PowerPoint 演示文稿</vt:lpstr>
      <vt:lpstr>正误判断</vt:lpstr>
      <vt:lpstr>PowerPoint 演示文稿</vt:lpstr>
      <vt:lpstr>PowerPoint 演示文稿</vt:lpstr>
      <vt:lpstr>例3: 已知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功率关系</vt:lpstr>
      <vt:lpstr>瞬时功率  ：</vt:lpstr>
      <vt:lpstr>PowerPoint 演示文稿</vt:lpstr>
      <vt:lpstr>PowerPoint 演示文稿</vt:lpstr>
      <vt:lpstr>实际的电阻、电容</vt:lpstr>
      <vt:lpstr>电阻的标称值</vt:lpstr>
      <vt:lpstr>电阻器的色环表示法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2) 相量图</vt:lpstr>
      <vt:lpstr>PowerPoint 演示文稿</vt:lpstr>
      <vt:lpstr>2. 功率关系</vt:lpstr>
      <vt:lpstr>PowerPoint 演示文稿</vt:lpstr>
      <vt:lpstr>PowerPoint 演示文稿</vt:lpstr>
      <vt:lpstr>(4)  视在功率 S</vt:lpstr>
      <vt:lpstr>阻抗三角形、电压三角形、功率三角形</vt:lpstr>
      <vt:lpstr>例1：</vt:lpstr>
      <vt:lpstr>方法1：</vt:lpstr>
      <vt:lpstr>方法1：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4.5 阻抗的串联与并联</vt:lpstr>
      <vt:lpstr>4.5 阻抗的串联与并联</vt:lpstr>
      <vt:lpstr>PowerPoint 演示文稿</vt:lpstr>
      <vt:lpstr>PowerPoint 演示文稿</vt:lpstr>
      <vt:lpstr>4.5.2  阻抗并联</vt:lpstr>
      <vt:lpstr>PowerPoint 演示文稿</vt:lpstr>
      <vt:lpstr>PowerPoint 演示文稿</vt:lpstr>
      <vt:lpstr>PowerPoint 演示文稿</vt:lpstr>
      <vt:lpstr>正弦交流电路的分析和计算</vt:lpstr>
      <vt:lpstr>有功功率 P</vt:lpstr>
      <vt:lpstr>PowerPoint 演示文稿</vt:lpstr>
      <vt:lpstr>例1：</vt:lpstr>
      <vt:lpstr>解：用相量式计算</vt:lpstr>
      <vt:lpstr>PowerPoint 演示文稿</vt:lpstr>
      <vt:lpstr>PowerPoint 演示文稿</vt:lpstr>
      <vt:lpstr>PowerPoint 演示文稿</vt:lpstr>
      <vt:lpstr>例3：</vt:lpstr>
      <vt:lpstr>PowerPoint 演示文稿</vt:lpstr>
      <vt:lpstr>例4：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4.7 交流电路的频率特性</vt:lpstr>
      <vt:lpstr>PowerPoint 演示文稿</vt:lpstr>
      <vt:lpstr>(2) 传递函数(转移函数)</vt:lpstr>
      <vt:lpstr>PowerPoint 演示文稿</vt:lpstr>
      <vt:lpstr>频率特性曲线</vt:lpstr>
      <vt:lpstr>频率特性曲线</vt:lpstr>
      <vt:lpstr>2. RC高通滤波电路</vt:lpstr>
      <vt:lpstr>PowerPoint 演示文稿</vt:lpstr>
      <vt:lpstr>3. RC带通滤波电路</vt:lpstr>
      <vt:lpstr>PowerPoint 演示文稿</vt:lpstr>
      <vt:lpstr>PowerPoint 演示文稿</vt:lpstr>
      <vt:lpstr>PowerPoint 演示文稿</vt:lpstr>
      <vt:lpstr>4.7.2  谐振电路</vt:lpstr>
      <vt:lpstr>1. 串联谐振</vt:lpstr>
      <vt:lpstr>(3) 谐振特怔</vt:lpstr>
      <vt:lpstr>PowerPoint 演示文稿</vt:lpstr>
      <vt:lpstr>PowerPoint 演示文稿</vt:lpstr>
      <vt:lpstr>PowerPoint 演示文稿</vt:lpstr>
      <vt:lpstr>(4) 谐振曲线</vt:lpstr>
      <vt:lpstr>2) 谐振曲线</vt:lpstr>
      <vt:lpstr>通频带：</vt:lpstr>
      <vt:lpstr>(5) 串联谐振应用举例</vt:lpstr>
      <vt:lpstr>例1：</vt:lpstr>
      <vt:lpstr>例1：</vt:lpstr>
      <vt:lpstr>2. 并联谐振</vt:lpstr>
      <vt:lpstr>(1) 谐振条件</vt:lpstr>
      <vt:lpstr>PowerPoint 演示文稿</vt:lpstr>
      <vt:lpstr>PowerPoint 演示文稿</vt:lpstr>
      <vt:lpstr>例2：</vt:lpstr>
      <vt:lpstr>例3：</vt:lpstr>
      <vt:lpstr>例3：</vt:lpstr>
      <vt:lpstr>例4：</vt:lpstr>
      <vt:lpstr>PowerPoint 演示文稿</vt:lpstr>
      <vt:lpstr>4.8  功率因数的提高</vt:lpstr>
      <vt:lpstr>PowerPoint 演示文稿</vt:lpstr>
      <vt:lpstr>2.  功率因数cos 低的原因</vt:lpstr>
      <vt:lpstr>PowerPoint 演示文稿</vt:lpstr>
      <vt:lpstr>常用电路的功率因数</vt:lpstr>
      <vt:lpstr>3.功率因数的提高</vt:lpstr>
      <vt:lpstr> 结论</vt:lpstr>
      <vt:lpstr>4. 并联电容值的计算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36</cp:revision>
  <dcterms:created xsi:type="dcterms:W3CDTF">2023-06-12T00:47:34Z</dcterms:created>
  <dcterms:modified xsi:type="dcterms:W3CDTF">2023-10-15T14:27:05Z</dcterms:modified>
</cp:coreProperties>
</file>